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0.jpg" ContentType="image/jpg"/>
  <Override PartName="/ppt/media/image11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5431" r:id="rId1"/>
    <p:sldMasterId id="2147485382" r:id="rId2"/>
  </p:sldMasterIdLst>
  <p:notesMasterIdLst>
    <p:notesMasterId r:id="rId95"/>
  </p:notesMasterIdLst>
  <p:handoutMasterIdLst>
    <p:handoutMasterId r:id="rId96"/>
  </p:handoutMasterIdLst>
  <p:sldIdLst>
    <p:sldId id="345" r:id="rId3"/>
    <p:sldId id="305" r:id="rId4"/>
    <p:sldId id="382" r:id="rId5"/>
    <p:sldId id="383" r:id="rId6"/>
    <p:sldId id="384" r:id="rId7"/>
    <p:sldId id="370" r:id="rId8"/>
    <p:sldId id="469" r:id="rId9"/>
    <p:sldId id="381" r:id="rId10"/>
    <p:sldId id="385" r:id="rId11"/>
    <p:sldId id="387" r:id="rId12"/>
    <p:sldId id="388" r:id="rId13"/>
    <p:sldId id="389" r:id="rId14"/>
    <p:sldId id="390" r:id="rId15"/>
    <p:sldId id="348" r:id="rId16"/>
    <p:sldId id="391" r:id="rId17"/>
    <p:sldId id="393" r:id="rId18"/>
    <p:sldId id="394" r:id="rId19"/>
    <p:sldId id="374" r:id="rId20"/>
    <p:sldId id="395" r:id="rId21"/>
    <p:sldId id="376" r:id="rId22"/>
    <p:sldId id="396" r:id="rId23"/>
    <p:sldId id="397" r:id="rId24"/>
    <p:sldId id="346" r:id="rId25"/>
    <p:sldId id="398" r:id="rId26"/>
    <p:sldId id="347" r:id="rId27"/>
    <p:sldId id="403" r:id="rId28"/>
    <p:sldId id="404" r:id="rId29"/>
    <p:sldId id="405" r:id="rId30"/>
    <p:sldId id="406" r:id="rId31"/>
    <p:sldId id="407" r:id="rId32"/>
    <p:sldId id="408" r:id="rId33"/>
    <p:sldId id="465" r:id="rId34"/>
    <p:sldId id="409" r:id="rId35"/>
    <p:sldId id="410" r:id="rId36"/>
    <p:sldId id="411" r:id="rId37"/>
    <p:sldId id="412" r:id="rId38"/>
    <p:sldId id="413" r:id="rId39"/>
    <p:sldId id="414" r:id="rId40"/>
    <p:sldId id="415" r:id="rId41"/>
    <p:sldId id="466" r:id="rId42"/>
    <p:sldId id="446" r:id="rId43"/>
    <p:sldId id="447" r:id="rId44"/>
    <p:sldId id="464" r:id="rId45"/>
    <p:sldId id="467" r:id="rId46"/>
    <p:sldId id="416" r:id="rId47"/>
    <p:sldId id="417" r:id="rId48"/>
    <p:sldId id="418" r:id="rId49"/>
    <p:sldId id="419" r:id="rId50"/>
    <p:sldId id="420" r:id="rId51"/>
    <p:sldId id="421" r:id="rId52"/>
    <p:sldId id="422" r:id="rId53"/>
    <p:sldId id="423" r:id="rId54"/>
    <p:sldId id="424" r:id="rId55"/>
    <p:sldId id="425" r:id="rId56"/>
    <p:sldId id="426" r:id="rId57"/>
    <p:sldId id="427" r:id="rId58"/>
    <p:sldId id="428" r:id="rId59"/>
    <p:sldId id="429" r:id="rId60"/>
    <p:sldId id="392" r:id="rId61"/>
    <p:sldId id="448" r:id="rId62"/>
    <p:sldId id="449" r:id="rId63"/>
    <p:sldId id="450" r:id="rId64"/>
    <p:sldId id="451" r:id="rId65"/>
    <p:sldId id="452" r:id="rId66"/>
    <p:sldId id="453" r:id="rId67"/>
    <p:sldId id="454" r:id="rId68"/>
    <p:sldId id="455" r:id="rId69"/>
    <p:sldId id="456" r:id="rId70"/>
    <p:sldId id="430" r:id="rId71"/>
    <p:sldId id="431" r:id="rId72"/>
    <p:sldId id="432" r:id="rId73"/>
    <p:sldId id="433" r:id="rId74"/>
    <p:sldId id="434" r:id="rId75"/>
    <p:sldId id="435" r:id="rId76"/>
    <p:sldId id="436" r:id="rId77"/>
    <p:sldId id="437" r:id="rId78"/>
    <p:sldId id="438" r:id="rId79"/>
    <p:sldId id="439" r:id="rId80"/>
    <p:sldId id="468" r:id="rId81"/>
    <p:sldId id="440" r:id="rId82"/>
    <p:sldId id="441" r:id="rId83"/>
    <p:sldId id="442" r:id="rId84"/>
    <p:sldId id="443" r:id="rId85"/>
    <p:sldId id="386" r:id="rId86"/>
    <p:sldId id="444" r:id="rId87"/>
    <p:sldId id="457" r:id="rId88"/>
    <p:sldId id="458" r:id="rId89"/>
    <p:sldId id="459" r:id="rId90"/>
    <p:sldId id="460" r:id="rId91"/>
    <p:sldId id="461" r:id="rId92"/>
    <p:sldId id="462" r:id="rId93"/>
    <p:sldId id="463" r:id="rId94"/>
  </p:sldIdLst>
  <p:sldSz cx="10080625" cy="7559675"/>
  <p:notesSz cx="6794500" cy="9906000"/>
  <p:embeddedFontLst>
    <p:embeddedFont>
      <p:font typeface="Deutsche Bank Text" panose="020B0604020202020204" charset="0"/>
      <p:regular r:id="rId97"/>
      <p:italic r:id="rId98"/>
    </p:embeddedFont>
    <p:embeddedFont>
      <p:font typeface="Verdana" panose="020B0604030504040204" pitchFamily="34" charset="0"/>
      <p:regular r:id="rId99"/>
      <p:bold r:id="rId100"/>
      <p:italic r:id="rId101"/>
      <p:boldItalic r:id="rId102"/>
    </p:embeddedFont>
  </p:embeddedFontLst>
  <p:defaultTextStyle>
    <a:defPPr>
      <a:defRPr lang="de-DE"/>
    </a:defPPr>
    <a:lvl1pPr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503190" indent="-4603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1007967" indent="-9365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512745" indent="-14127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2017521" indent="-188896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83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39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96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52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3E36B8AD-B972-4939-83EE-DFE8B1EE23DB}">
          <p14:sldIdLst>
            <p14:sldId id="345"/>
            <p14:sldId id="305"/>
            <p14:sldId id="382"/>
            <p14:sldId id="383"/>
            <p14:sldId id="384"/>
            <p14:sldId id="370"/>
            <p14:sldId id="469"/>
            <p14:sldId id="381"/>
            <p14:sldId id="385"/>
            <p14:sldId id="387"/>
            <p14:sldId id="388"/>
            <p14:sldId id="389"/>
            <p14:sldId id="390"/>
            <p14:sldId id="348"/>
            <p14:sldId id="391"/>
            <p14:sldId id="393"/>
            <p14:sldId id="394"/>
            <p14:sldId id="374"/>
            <p14:sldId id="395"/>
            <p14:sldId id="376"/>
            <p14:sldId id="396"/>
            <p14:sldId id="397"/>
            <p14:sldId id="346"/>
            <p14:sldId id="398"/>
            <p14:sldId id="347"/>
            <p14:sldId id="403"/>
            <p14:sldId id="404"/>
            <p14:sldId id="405"/>
            <p14:sldId id="406"/>
            <p14:sldId id="407"/>
            <p14:sldId id="408"/>
            <p14:sldId id="465"/>
            <p14:sldId id="409"/>
            <p14:sldId id="410"/>
            <p14:sldId id="411"/>
            <p14:sldId id="412"/>
            <p14:sldId id="413"/>
            <p14:sldId id="414"/>
            <p14:sldId id="415"/>
            <p14:sldId id="466"/>
            <p14:sldId id="446"/>
            <p14:sldId id="447"/>
            <p14:sldId id="464"/>
          </p14:sldIdLst>
        </p14:section>
        <p14:section name="MODULE 2" id="{07BA1402-F307-48F3-9F8F-8174462627B7}">
          <p14:sldIdLst>
            <p14:sldId id="467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392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68"/>
            <p14:sldId id="440"/>
            <p14:sldId id="441"/>
            <p14:sldId id="442"/>
            <p14:sldId id="443"/>
            <p14:sldId id="386"/>
            <p14:sldId id="444"/>
          </p14:sldIdLst>
        </p14:section>
        <p14:section name="LABS" id="{48406AA1-2524-4314-B5FE-F84C5AA8FB56}">
          <p14:sldIdLst>
            <p14:sldId id="457"/>
            <p14:sldId id="458"/>
            <p14:sldId id="459"/>
            <p14:sldId id="460"/>
            <p14:sldId id="461"/>
            <p14:sldId id="462"/>
            <p14:sldId id="4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56D"/>
    <a:srgbClr val="18246A"/>
    <a:srgbClr val="1B1D5F"/>
    <a:srgbClr val="202272"/>
    <a:srgbClr val="23257B"/>
    <a:srgbClr val="671E75"/>
    <a:srgbClr val="E1F5FA"/>
    <a:srgbClr val="CCEDF9"/>
    <a:srgbClr val="1E2A78"/>
    <a:srgbClr val="121D6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405" autoAdjust="0"/>
    <p:restoredTop sz="96339" autoAdjust="0"/>
  </p:normalViewPr>
  <p:slideViewPr>
    <p:cSldViewPr snapToGrid="0" snapToObjects="1" showGuides="1">
      <p:cViewPr varScale="1">
        <p:scale>
          <a:sx n="63" d="100"/>
          <a:sy n="63" d="100"/>
        </p:scale>
        <p:origin x="67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5" d="100"/>
          <a:sy n="115" d="100"/>
        </p:scale>
        <p:origin x="5491" y="58"/>
      </p:cViewPr>
      <p:guideLst>
        <p:guide orient="horz" pos="3120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6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.fntdata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4.fntdata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font" Target="fonts/font2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9BAC376-ACF6-4037-8F33-4FBF19ACBAFA}" type="datetime1">
              <a:rPr lang="en-US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7/4/2024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938E28-B09B-447E-BCAC-DE51036E3ED3}" type="slidenum">
              <a:rPr lang="en-GB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‹#›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513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43EBB1D3-38BD-4B0D-B98C-370541E46E48}" type="datetime1">
              <a:rPr lang="en-US" smtClean="0"/>
              <a:pPr>
                <a:defRPr/>
              </a:pPr>
              <a:t>7/4/2024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8564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ＭＳ Ｐゴシック" pitchFamily="-106" charset="-128"/>
      </a:defRPr>
    </a:lvl1pPr>
    <a:lvl2pPr marL="457156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2pPr>
    <a:lvl3pPr marL="914313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3pPr>
    <a:lvl4pPr marL="1371469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4pPr>
    <a:lvl5pPr marL="1828627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5pPr>
    <a:lvl6pPr marL="2285783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39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096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252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78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8590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1066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236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645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0843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3475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4383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436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36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456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367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456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4751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4570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522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132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3414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6163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1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9283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12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Riff, Blau, Natur enthält.&#10;&#10;Automatisch generierte Beschreibung">
            <a:extLst>
              <a:ext uri="{FF2B5EF4-FFF2-40B4-BE49-F238E27FC236}">
                <a16:creationId xmlns:a16="http://schemas.microsoft.com/office/drawing/2014/main" id="{464997F2-9B9D-6DD3-A108-26726DA02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0080625" cy="7564344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7D5582B9-A14B-4A21-8DF9-86F8C3E76015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2811098-3698-4FDF-AA92-9463B68235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F98DE-A1FB-4777-A6D7-53EE7B7D4A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98177C-F289-4DAD-8522-AE91DC3A4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32" name="Freeform 4">
            <a:extLst>
              <a:ext uri="{FF2B5EF4-FFF2-40B4-BE49-F238E27FC236}">
                <a16:creationId xmlns:a16="http://schemas.microsoft.com/office/drawing/2014/main" id="{4E53B689-C72C-7B6F-5A66-462B34CE322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3733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0"/>
            <a:ext cx="8191500" cy="5669437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A990533-1AB6-AD8B-9943-917D9C9EEF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FB31D5BD-3B98-76B2-078C-549248A7D1C8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3253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55C03535-6265-42EE-6675-8963596CE341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40000">
                <a:srgbClr val="1E2A78">
                  <a:shade val="67500"/>
                  <a:satMod val="115000"/>
                </a:srgbClr>
              </a:gs>
              <a:gs pos="60000">
                <a:srgbClr val="1A2673"/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AEAED333-BC93-BE22-8FA7-886AD2E4B79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Textplatzhalter 28">
            <a:extLst>
              <a:ext uri="{FF2B5EF4-FFF2-40B4-BE49-F238E27FC236}">
                <a16:creationId xmlns:a16="http://schemas.microsoft.com/office/drawing/2014/main" id="{56FBFA31-3F45-A694-DBD4-683EA159F9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7009556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8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c">
    <p:bg>
      <p:bgPr>
        <a:solidFill>
          <a:srgbClr val="1E2A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478F2925-04D1-4766-6CA4-84070AEF58B6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9256D"/>
              </a:gs>
            </a:gsLst>
            <a:lin ang="5400000" scaled="0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6AF6C9C-04FF-978A-3741-090781A38C6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platzhalter 28">
            <a:extLst>
              <a:ext uri="{FF2B5EF4-FFF2-40B4-BE49-F238E27FC236}">
                <a16:creationId xmlns:a16="http://schemas.microsoft.com/office/drawing/2014/main" id="{F593DE32-463B-A375-82E4-E92E9E1DFB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04641233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9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4967A62-4196-FA3E-C7FF-BA6A4C5E2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9" y="0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8888"/>
            <a:ext cx="8191500" cy="5670549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E4B23BD-18F2-B8DA-FE37-BBF44476DBC6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EAC9AE21-434F-1438-6D3A-A08CA2D65C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58351674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Wasser, Riff, Natur enthält.&#10;&#10;Automatisch generierte Beschreibung">
            <a:extLst>
              <a:ext uri="{FF2B5EF4-FFF2-40B4-BE49-F238E27FC236}">
                <a16:creationId xmlns:a16="http://schemas.microsoft.com/office/drawing/2014/main" id="{CC74A649-1B9B-9D60-402E-CB85D5936E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72" t="-14" r="10948" b="-14"/>
          <a:stretch/>
        </p:blipFill>
        <p:spPr>
          <a:xfrm>
            <a:off x="0" y="0"/>
            <a:ext cx="10080625" cy="7562009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9999"/>
            <a:ext cx="8190000" cy="5688000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3600C894-A0AD-D797-CC6E-149B267BDC6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9A6FAA8-6173-1B70-5E4F-B24B88D741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8661071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4" y="1079500"/>
            <a:ext cx="9359900" cy="5761037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76000" indent="-360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4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17" name="Title Placeholder 4">
            <a:extLst>
              <a:ext uri="{FF2B5EF4-FFF2-40B4-BE49-F238E27FC236}">
                <a16:creationId xmlns:a16="http://schemas.microsoft.com/office/drawing/2014/main" id="{C70868BA-483D-9E53-E24E-BC0DE093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C9C73B6-11EC-60C2-5251-6462E3AB8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664768-DC91-1B83-94BF-C8CC53AB2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36158218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60262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10B581B-D15B-1690-FF17-0D0EA4D30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79B8D4-8EF0-E8CA-6A0C-FAB72A7D8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6CFFB68F-F1B5-90CF-82F4-264674EF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7107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49240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2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0EA964F-0994-0B27-683C-C6406AED6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BCA0C4-93B3-F2A8-64EE-C45A2459D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161D97B7-C09D-F9A6-9C6B-2D428912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787921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363" y="1079500"/>
            <a:ext cx="9360262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BA9447-5469-7868-0768-22587B228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79060EB8-A355-7AC2-E7DC-98C64B979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0A14A00F-7504-7615-9994-00AB28EEC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7258233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799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EDA07906-766E-FA30-D659-CCD02E47B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2491EAF1-7AE9-2BDE-5F3B-7CE6126B1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C3DB9B5-7834-62C1-86EA-CF3A323E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476673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414C1-79BB-3E09-27EA-B2307F326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0080626" cy="7559676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1E62B1D4-C419-7A49-E014-929AD122DEBD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15602E41-261A-8705-530E-3EBF4447693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0DD96424-AFE7-260D-C4B3-384DBFD89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7A9C5DA-DE64-FAAC-715E-28E772C19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8BECE73-C1D7-417F-49BA-4D8C528060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1B8C0B7F-0789-2E53-6002-52433EEFE41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41855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2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28225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84CC4C7D-7F5D-1ADB-A30E-CEAD08A0BFE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9999" y="4049712"/>
            <a:ext cx="4590000" cy="27908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Inhaltsplatzhalter 13">
            <a:extLst>
              <a:ext uri="{FF2B5EF4-FFF2-40B4-BE49-F238E27FC236}">
                <a16:creationId xmlns:a16="http://schemas.microsoft.com/office/drawing/2014/main" id="{5C26C813-FC2A-E649-F811-FFA8D670A8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30314" y="4049988"/>
            <a:ext cx="4590000" cy="27905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9C8189E2-FDC1-D1C8-3866-1309E6F96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3" name="Fußzeilenplatzhalter 2">
            <a:extLst>
              <a:ext uri="{FF2B5EF4-FFF2-40B4-BE49-F238E27FC236}">
                <a16:creationId xmlns:a16="http://schemas.microsoft.com/office/drawing/2014/main" id="{70C378B8-63A2-BE4A-159E-B0A8A6246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2DB47A4-C4E5-39BE-E3EF-DD81CF9A5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22893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  <p15:guide id="4" orient="horz" pos="2551" userDrawn="1">
          <p15:clr>
            <a:srgbClr val="FBAE40"/>
          </p15:clr>
        </p15:guide>
        <p15:guide id="5" orient="horz" pos="243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7131" y="1078386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263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31AB71D7-74DF-7A43-DBC4-A12A7131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215490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1" userDrawn="1">
          <p15:clr>
            <a:srgbClr val="FBAE40"/>
          </p15:clr>
        </p15:guide>
        <p15:guide id="5" pos="2226" userDrawn="1">
          <p15:clr>
            <a:srgbClr val="FBAE40"/>
          </p15:clr>
        </p15:guide>
        <p15:guide id="6" pos="4123" userDrawn="1">
          <p15:clr>
            <a:srgbClr val="FBAE40"/>
          </p15:clr>
        </p15:guide>
        <p15:guide id="7" pos="423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1073" y="1079499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626" y="1078386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Inhaltsplatzhalter 13">
            <a:extLst>
              <a:ext uri="{FF2B5EF4-FFF2-40B4-BE49-F238E27FC236}">
                <a16:creationId xmlns:a16="http://schemas.microsoft.com/office/drawing/2014/main" id="{9608D225-0E2F-E0B6-6A7F-C7DF3B15DA4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40608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Inhaltsplatzhalter 13">
            <a:extLst>
              <a:ext uri="{FF2B5EF4-FFF2-40B4-BE49-F238E27FC236}">
                <a16:creationId xmlns:a16="http://schemas.microsoft.com/office/drawing/2014/main" id="{1C8002AC-05F5-F28D-DD1B-02671AB3EC1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527425" y="4060824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nhaltsplatzhalter 13">
            <a:extLst>
              <a:ext uri="{FF2B5EF4-FFF2-40B4-BE49-F238E27FC236}">
                <a16:creationId xmlns:a16="http://schemas.microsoft.com/office/drawing/2014/main" id="{AEE5C3A9-4054-6082-55A3-74D64DADB5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14626" y="4059711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FB050403-12BB-6064-5BD4-51CF6444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81919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0" userDrawn="1">
          <p15:clr>
            <a:srgbClr val="FBAE40"/>
          </p15:clr>
        </p15:guide>
        <p15:guide id="5" pos="2222" userDrawn="1">
          <p15:clr>
            <a:srgbClr val="FBAE40"/>
          </p15:clr>
        </p15:guide>
        <p15:guide id="6" pos="4117" userDrawn="1">
          <p15:clr>
            <a:srgbClr val="FBAE40"/>
          </p15:clr>
        </p15:guide>
        <p15:guide id="7" pos="4229" userDrawn="1">
          <p15:clr>
            <a:srgbClr val="FBAE40"/>
          </p15:clr>
        </p15:guide>
        <p15:guide id="8" orient="horz" pos="2438" userDrawn="1">
          <p15:clr>
            <a:srgbClr val="FBAE40"/>
          </p15:clr>
        </p15:guide>
        <p15:guide id="9" orient="horz" pos="255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1413" y="1078435"/>
            <a:ext cx="4590000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800" y="1079500"/>
            <a:ext cx="4589463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D8BA2580-6B65-E671-85ED-1F289744E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1987F3C0-EA5B-5806-DF31-E3F133AFD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4172D5-1B4D-670C-33E7-2E2E1F30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440309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311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57D3E1-ED2A-BFB9-AD11-2FCA92D5B0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9F643515-DC98-8830-840D-88F0A16EF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0312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73F890E3-3DAD-3ED9-4BE1-560F1C0A5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908E866-3C10-27CB-3F01-1E7A8FE79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3DB6ECE0-6AA3-D330-E86F-D60A2046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09314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2" pos="3232" userDrawn="1">
          <p15:clr>
            <a:srgbClr val="FBAE40"/>
          </p15:clr>
        </p15:guide>
        <p15:guide id="3" pos="3117" userDrawn="1">
          <p15:clr>
            <a:srgbClr val="FBAE40"/>
          </p15:clr>
        </p15:guide>
        <p15:guide id="4" pos="3175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B9B1580A-9996-FD3B-625D-DEC9D657B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31808BEF-EDD7-0235-C4A9-EFE579485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9305F8-2D69-8914-E826-8E61F1E2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8674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E8ECB64E-3D08-50FE-5A76-8469E0F29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296DFD76-B763-F42F-A2F0-25364E377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42909277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79500"/>
            <a:ext cx="9360000" cy="5761038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470">
                <a:solidFill>
                  <a:srgbClr val="8794A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>
                <a:solidFill>
                  <a:srgbClr val="8794A1"/>
                </a:solidFill>
              </a:defRPr>
            </a:lvl5pPr>
          </a:lstStyle>
          <a:p>
            <a:pPr lvl="0"/>
            <a:r>
              <a:rPr lang="de-DE" dirty="0"/>
              <a:t>Disclaimer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Second Level</a:t>
            </a:r>
          </a:p>
          <a:p>
            <a:pPr lvl="3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E1C1CEF6-79F6-6B91-1022-D432254E5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6BBEE40E-A09F-A900-3F57-EE8BB0639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EF60BCFC-7CF4-3F2D-0768-C628662C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03837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ntent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69C42C2B-E994-FBE1-4E9E-1F58C6238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0899"/>
            <a:ext cx="348115" cy="18336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D9F97F99-CD7A-AD34-F53A-63621B912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7603" y="7200899"/>
            <a:ext cx="4937081" cy="1831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10" name="Grafik 9">
            <a:extLst>
              <a:ext uri="{FF2B5EF4-FFF2-40B4-BE49-F238E27FC236}">
                <a16:creationId xmlns:a16="http://schemas.microsoft.com/office/drawing/2014/main" id="{0B884D4E-2E62-A2AC-08DE-431DAE758A58}"/>
              </a:ext>
            </a:extLst>
          </p:cNvPr>
          <p:cNvSpPr>
            <a:spLocks/>
          </p:cNvSpPr>
          <p:nvPr userDrawn="1"/>
        </p:nvSpPr>
        <p:spPr>
          <a:xfrm>
            <a:off x="9365703" y="358775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80000"/>
            <a:ext cx="9360000" cy="5761038"/>
          </a:xfrm>
        </p:spPr>
        <p:txBody>
          <a:bodyPr/>
          <a:lstStyle>
            <a:lvl1pPr>
              <a:defRPr sz="1400">
                <a:solidFill>
                  <a:srgbClr val="00A3E0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EE5C55C-FC6F-43BD-470C-E7A30DD15F0B}"/>
              </a:ext>
            </a:extLst>
          </p:cNvPr>
          <p:cNvSpPr/>
          <p:nvPr userDrawn="1"/>
        </p:nvSpPr>
        <p:spPr>
          <a:xfrm>
            <a:off x="360363" y="7200899"/>
            <a:ext cx="1994981" cy="18336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itle Placeholder 4">
            <a:extLst>
              <a:ext uri="{FF2B5EF4-FFF2-40B4-BE49-F238E27FC236}">
                <a16:creationId xmlns:a16="http://schemas.microsoft.com/office/drawing/2014/main" id="{F1CA06CC-AA1E-D3D4-339B-187C16B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64078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4" cy="7559673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0E16D581-CF62-BC82-9035-2024214C0FA2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2223723-47F5-5ABA-4F26-E1168061B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5EA1C8D-DE02-CE49-AC28-3490B597D7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AA092B3-60AD-0411-9654-33031EB459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E2A551FC-1172-4C75-7F62-5EC4659326A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51528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außen, Pflanze, Kleidung, Gras enthält.&#10;&#10;Automatisch generierte Beschreibung">
            <a:extLst>
              <a:ext uri="{FF2B5EF4-FFF2-40B4-BE49-F238E27FC236}">
                <a16:creationId xmlns:a16="http://schemas.microsoft.com/office/drawing/2014/main" id="{4D9D469C-C4F9-226C-0BF7-496695C31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335"/>
            <a:ext cx="10080626" cy="756434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F4043393-BED1-F12A-EA3E-0A79DB3E7BD7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D6E485D2-37E9-19E9-D1C7-41EAD1F2A20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57BE6A9C-33FB-2884-DAD7-6C52F4BCB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3A85E9-EFDD-22F2-AE61-AFEA6AB866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C5A04C0A-D752-43E3-B53C-D45E2B7CE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4D48FAC-A496-0FE9-7426-5A5B1C5EB2D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65782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motif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außen, Pflanze, Kleidung, Gras enthält.&#10;&#10;Automatisch generierte Beschreibung">
            <a:extLst>
              <a:ext uri="{FF2B5EF4-FFF2-40B4-BE49-F238E27FC236}">
                <a16:creationId xmlns:a16="http://schemas.microsoft.com/office/drawing/2014/main" id="{4D9D469C-C4F9-226C-0BF7-496695C31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335"/>
            <a:ext cx="10080626" cy="756434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F4043393-BED1-F12A-EA3E-0A79DB3E7BD7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D6E485D2-37E9-19E9-D1C7-41EAD1F2A20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57BE6A9C-33FB-2884-DAD7-6C52F4BCB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3A85E9-EFDD-22F2-AE61-AFEA6AB866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C5A04C0A-D752-43E3-B53C-D45E2B7CE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4D48FAC-A496-0FE9-7426-5A5B1C5EB2D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058873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5A2F61EE-8E1E-9E03-BB70-52E5DBE64634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E584979F-6337-4A75-B68B-BA91DB37A2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2ECE73-3AC5-721D-D3A8-C14BF50403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E363099-8EAB-9C21-E0B4-3AF1F10B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4E528143-1636-E51D-EEE1-E056863E577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41711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Riff, Blau, Natur enthält.&#10;&#10;Automatisch generierte Beschreibung">
            <a:extLst>
              <a:ext uri="{FF2B5EF4-FFF2-40B4-BE49-F238E27FC236}">
                <a16:creationId xmlns:a16="http://schemas.microsoft.com/office/drawing/2014/main" id="{464997F2-9B9D-6DD3-A108-26726DA02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0080625" cy="7564344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7D5582B9-A14B-4A21-8DF9-86F8C3E76015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2811098-3698-4FDF-AA92-9463B68235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F98DE-A1FB-4777-A6D7-53EE7B7D4A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98177C-F289-4DAD-8522-AE91DC3A4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32" name="Freeform 4">
            <a:extLst>
              <a:ext uri="{FF2B5EF4-FFF2-40B4-BE49-F238E27FC236}">
                <a16:creationId xmlns:a16="http://schemas.microsoft.com/office/drawing/2014/main" id="{4E53B689-C72C-7B6F-5A66-462B34CE322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48227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414C1-79BB-3E09-27EA-B2307F326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0080626" cy="7559676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1E62B1D4-C419-7A49-E014-929AD122DEBD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15602E41-261A-8705-530E-3EBF4447693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0DD96424-AFE7-260D-C4B3-384DBFD89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7A9C5DA-DE64-FAAC-715E-28E772C19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8BECE73-C1D7-417F-49BA-4D8C528060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1B8C0B7F-0789-2E53-6002-52433EEFE41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68946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dark blue c">
    <p:bg>
      <p:bgPr>
        <a:solidFill>
          <a:srgbClr val="1E2A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478F2925-04D1-4766-6CA4-84070AEF58B6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9256D"/>
              </a:gs>
            </a:gsLst>
            <a:lin ang="5400000" scaled="0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6AF6C9C-04FF-978A-3741-090781A38C6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platzhalter 28">
            <a:extLst>
              <a:ext uri="{FF2B5EF4-FFF2-40B4-BE49-F238E27FC236}">
                <a16:creationId xmlns:a16="http://schemas.microsoft.com/office/drawing/2014/main" id="{F593DE32-463B-A375-82E4-E92E9E1DFB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317789063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9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4" cy="7559673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0E16D581-CF62-BC82-9035-2024214C0FA2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2223723-47F5-5ABA-4F26-E1168061B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5EA1C8D-DE02-CE49-AC28-3490B597D7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AA092B3-60AD-0411-9654-33031EB459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E2A551FC-1172-4C75-7F62-5EC4659326A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583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5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E61703D2-7802-5FD6-5327-8A4198B7FA86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8BAD8F3D-ED9C-878F-D566-B187EC8F5A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824645B-6B05-E358-7020-7772D24A3C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9832E489-A333-28A8-23B2-768D59133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B3F61F01-BA47-6837-898C-121FFE88041F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166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urm, Himmel, Gebäude, draußen enthält.&#10;&#10;Automatisch generierte Beschreibung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335"/>
            <a:ext cx="10080623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BA5B2412-E3D2-C5C0-C61C-70ABCCFCD41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7BEBDA3-2CAB-0C40-9813-BAD498DA22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7F33B8C-6DFB-2867-D6AF-23D445F35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B83D716-379C-4DE5-BF3A-395C806F9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8CFEE4C6-AE5C-5880-DBFD-79BB119A14F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22604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A1C39-83E4-3A0E-2953-8177B5997A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9" y="-1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C3B6050F-8762-847A-D7AF-AD0EA366019F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665AAA21-3876-BCB5-F3B2-26F223D9EBCF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5" name="Textplatzhalter 28">
            <a:extLst>
              <a:ext uri="{FF2B5EF4-FFF2-40B4-BE49-F238E27FC236}">
                <a16:creationId xmlns:a16="http://schemas.microsoft.com/office/drawing/2014/main" id="{B111BE9E-0B24-3B98-352B-5D1D4D58E3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D0965BC-C2B6-DAE3-AA4F-41037C4A42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F2B3B9FB-6AEC-0DCB-FE8B-A75DCE2AE9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6C1D52DF-B30D-D46E-0C2E-71E40D41E98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89556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5A2F61EE-8E1E-9E03-BB70-52E5DBE64634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E584979F-6337-4A75-B68B-BA91DB37A2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2ECE73-3AC5-721D-D3A8-C14BF50403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E363099-8EAB-9C21-E0B4-3AF1F10B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4E528143-1636-E51D-EEE1-E056863E577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273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dark blu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noFill/>
          <a:ln>
            <a:solidFill>
              <a:srgbClr val="1E2A78"/>
            </a:solidFill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1EC0D30-7283-B089-FA73-818FD8B640F2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1E2A7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050CA34D-6CFD-2DC5-5D04-13245E1A0C2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 marL="0" lvl="1" indent="0"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extplatzhalter 28">
            <a:extLst>
              <a:ext uri="{FF2B5EF4-FFF2-40B4-BE49-F238E27FC236}">
                <a16:creationId xmlns:a16="http://schemas.microsoft.com/office/drawing/2014/main" id="{01045BBC-AC19-5CA2-DAC6-057530298D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1E2A78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A487DB7-A906-D330-0E85-314071148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AF7134E-E5EF-0855-D369-A6B0C69BC3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rgbClr val="1E2A78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</p:spTree>
    <p:extLst>
      <p:ext uri="{BB962C8B-B14F-4D97-AF65-F5344CB8AC3E}">
        <p14:creationId xmlns:p14="http://schemas.microsoft.com/office/powerpoint/2010/main" val="99585213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576852"/>
            <a:ext cx="2951055" cy="21330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040313" y="7242355"/>
            <a:ext cx="63005" cy="22621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47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280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9" r:id="rId1"/>
    <p:sldLayoutId id="2147485468" r:id="rId2"/>
    <p:sldLayoutId id="2147485455" r:id="rId3"/>
    <p:sldLayoutId id="2147485475" r:id="rId4"/>
    <p:sldLayoutId id="2147485473" r:id="rId5"/>
    <p:sldLayoutId id="2147485452" r:id="rId6"/>
    <p:sldLayoutId id="2147485453" r:id="rId7"/>
    <p:sldLayoutId id="2147485449" r:id="rId8"/>
    <p:sldLayoutId id="2147485478" r:id="rId9"/>
    <p:sldLayoutId id="2147485457" r:id="rId10"/>
    <p:sldLayoutId id="2147485464" r:id="rId11"/>
    <p:sldLayoutId id="2147485465" r:id="rId12"/>
    <p:sldLayoutId id="2147485460" r:id="rId13"/>
    <p:sldLayoutId id="2147485470" r:id="rId14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2058" kern="1200" baseline="0">
          <a:solidFill>
            <a:srgbClr val="1E2A78"/>
          </a:solidFill>
          <a:latin typeface="+mj-lt"/>
          <a:ea typeface="Deutsche Bank Display" panose="020F0403020203030304" pitchFamily="34" charset="0"/>
          <a:cs typeface="Deutsche Bank Display" panose="020F04030202030303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bg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bg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bg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bg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5954" userDrawn="1">
          <p15:clr>
            <a:srgbClr val="F26B43"/>
          </p15:clr>
        </p15:guide>
        <p15:guide id="12" pos="396" userDrawn="1">
          <p15:clr>
            <a:srgbClr val="F26B43"/>
          </p15:clr>
        </p15:guide>
        <p15:guide id="13" orient="horz" pos="396" userDrawn="1">
          <p15:clr>
            <a:srgbClr val="F26B43"/>
          </p15:clr>
        </p15:guide>
        <p15:guide id="17" orient="horz" pos="793" userDrawn="1">
          <p15:clr>
            <a:srgbClr val="F26B43"/>
          </p15:clr>
        </p15:guide>
        <p15:guide id="18" orient="horz" pos="4365" userDrawn="1">
          <p15:clr>
            <a:srgbClr val="F26B43"/>
          </p15:clr>
        </p15:guide>
        <p15:guide id="19" orient="horz" pos="4164" userDrawn="1">
          <p15:clr>
            <a:srgbClr val="F26B43"/>
          </p15:clr>
        </p15:guide>
        <p15:guide id="22" pos="5556" userDrawn="1">
          <p15:clr>
            <a:srgbClr val="F26B43"/>
          </p15:clr>
        </p15:guide>
        <p15:guide id="23" orient="horz" pos="993" userDrawn="1">
          <p15:clr>
            <a:srgbClr val="F26B43"/>
          </p15:clr>
        </p15:guide>
        <p15:guide id="24" pos="5359" userDrawn="1">
          <p15:clr>
            <a:srgbClr val="F26B43"/>
          </p15:clr>
        </p15:guide>
        <p15:guide id="27" pos="597" userDrawn="1">
          <p15:clr>
            <a:srgbClr val="F26B43"/>
          </p15:clr>
        </p15:guide>
        <p15:guide id="28" orient="horz" pos="2381" userDrawn="1">
          <p15:clr>
            <a:srgbClr val="F26B43"/>
          </p15:clr>
        </p15:guide>
        <p15:guide id="29" orient="horz" pos="38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5B9FD7A-E47D-464F-908E-0A898F099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64" y="1074976"/>
            <a:ext cx="9347490" cy="57634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429F3B1B-8104-4CBB-A285-B4B3ADCC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96" y="339090"/>
            <a:ext cx="8660130" cy="5576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EDBBC0-08FC-4FF5-93D8-319C27CD84CB}"/>
              </a:ext>
            </a:extLst>
          </p:cNvPr>
          <p:cNvSpPr/>
          <p:nvPr userDrawn="1"/>
        </p:nvSpPr>
        <p:spPr>
          <a:xfrm>
            <a:off x="360000" y="7201442"/>
            <a:ext cx="2006366" cy="17957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A4B362-19DC-4728-8691-B4DF4C9AA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040313" y="7242355"/>
            <a:ext cx="63005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  <p:sp>
        <p:nvSpPr>
          <p:cNvPr id="7" name="Grafik 9">
            <a:extLst>
              <a:ext uri="{FF2B5EF4-FFF2-40B4-BE49-F238E27FC236}">
                <a16:creationId xmlns:a16="http://schemas.microsoft.com/office/drawing/2014/main" id="{10B01105-70BE-6E5A-812F-9607054573DF}"/>
              </a:ext>
            </a:extLst>
          </p:cNvPr>
          <p:cNvSpPr>
            <a:spLocks/>
          </p:cNvSpPr>
          <p:nvPr userDrawn="1"/>
        </p:nvSpPr>
        <p:spPr>
          <a:xfrm>
            <a:off x="9360625" y="360000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rgbClr val="1E2A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9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5" r:id="rId1"/>
    <p:sldLayoutId id="2147485423" r:id="rId2"/>
    <p:sldLayoutId id="2147485424" r:id="rId3"/>
    <p:sldLayoutId id="2147485411" r:id="rId4"/>
    <p:sldLayoutId id="2147485422" r:id="rId5"/>
    <p:sldLayoutId id="2147485425" r:id="rId6"/>
    <p:sldLayoutId id="2147485426" r:id="rId7"/>
    <p:sldLayoutId id="2147485467" r:id="rId8"/>
    <p:sldLayoutId id="2147485462" r:id="rId9"/>
    <p:sldLayoutId id="2147485463" r:id="rId10"/>
    <p:sldLayoutId id="2147485428" r:id="rId11"/>
    <p:sldLayoutId id="2147485429" r:id="rId12"/>
    <p:sldLayoutId id="2147485430" r:id="rId13"/>
    <p:sldLayoutId id="2147485466" r:id="rId14"/>
    <p:sldLayoutId id="2147485479" r:id="rId15"/>
    <p:sldLayoutId id="2147485480" r:id="rId16"/>
    <p:sldLayoutId id="2147485482" r:id="rId17"/>
    <p:sldLayoutId id="2147485483" r:id="rId18"/>
    <p:sldLayoutId id="2147485484" r:id="rId19"/>
    <p:sldLayoutId id="2147485485" r:id="rId20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1600" kern="1200" baseline="0">
          <a:solidFill>
            <a:srgbClr val="1E2A78"/>
          </a:solidFill>
          <a:latin typeface="+mj-lt"/>
          <a:ea typeface="Deutsche Bank Text" panose="020B0503020202030204" pitchFamily="34" charset="0"/>
          <a:cs typeface="Deutsche Bank Text" panose="020B050302020203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tx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tx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tx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tx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6123" userDrawn="1">
          <p15:clr>
            <a:srgbClr val="F26B43"/>
          </p15:clr>
        </p15:guide>
        <p15:guide id="12" pos="227" userDrawn="1">
          <p15:clr>
            <a:srgbClr val="F26B43"/>
          </p15:clr>
        </p15:guide>
        <p15:guide id="13" orient="horz" pos="226" userDrawn="1">
          <p15:clr>
            <a:srgbClr val="F26B43"/>
          </p15:clr>
        </p15:guide>
        <p15:guide id="17" orient="horz" pos="453" userDrawn="1">
          <p15:clr>
            <a:srgbClr val="F26B43"/>
          </p15:clr>
        </p15:guide>
        <p15:guide id="18" orient="horz" pos="4536" userDrawn="1">
          <p15:clr>
            <a:srgbClr val="F26B43"/>
          </p15:clr>
        </p15:guide>
        <p15:guide id="21" orient="horz" pos="4195" userDrawn="1">
          <p15:clr>
            <a:srgbClr val="F26B43"/>
          </p15:clr>
        </p15:guide>
        <p15:guide id="22" pos="5897" userDrawn="1">
          <p15:clr>
            <a:srgbClr val="F26B43"/>
          </p15:clr>
        </p15:guide>
        <p15:guide id="23" orient="horz" pos="680" userDrawn="1">
          <p15:clr>
            <a:srgbClr val="F26B43"/>
          </p15:clr>
        </p15:guide>
        <p15:guide id="24" pos="5670" userDrawn="1">
          <p15:clr>
            <a:srgbClr val="F26B43"/>
          </p15:clr>
        </p15:guide>
        <p15:guide id="25" orient="horz" pos="2494" userDrawn="1">
          <p15:clr>
            <a:srgbClr val="F26B43"/>
          </p15:clr>
        </p15:guide>
        <p15:guide id="26" pos="453" userDrawn="1">
          <p15:clr>
            <a:srgbClr val="F26B43"/>
          </p15:clr>
        </p15:guide>
        <p15:guide id="27" pos="704" userDrawn="1">
          <p15:clr>
            <a:srgbClr val="F26B43"/>
          </p15:clr>
        </p15:guide>
        <p15:guide id="28" orient="horz" pos="4309" userDrawn="1">
          <p15:clr>
            <a:srgbClr val="F26B43"/>
          </p15:clr>
        </p15:guide>
        <p15:guide id="29" orient="horz" pos="5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0.jpg"/><Relationship Id="rId7" Type="http://schemas.openxmlformats.org/officeDocument/2006/relationships/image" Target="../media/image1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10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6AE81D8-1F01-456C-B7E9-0E09995C35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195065"/>
            <a:ext cx="7559675" cy="1707966"/>
          </a:xfrm>
        </p:spPr>
        <p:txBody>
          <a:bodyPr/>
          <a:lstStyle/>
          <a:p>
            <a:r>
              <a:rPr lang="en-GB" dirty="0"/>
              <a:t>Introduction to JAVA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4D4890-D5F9-46D6-8590-FEE139B99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49BCC54-58D2-1039-62CB-BE5C4450FB58}"/>
              </a:ext>
            </a:extLst>
          </p:cNvPr>
          <p:cNvSpPr txBox="1"/>
          <p:nvPr/>
        </p:nvSpPr>
        <p:spPr>
          <a:xfrm>
            <a:off x="7710062" y="4691388"/>
            <a:ext cx="2370563" cy="635302"/>
          </a:xfrm>
          <a:prstGeom prst="rect">
            <a:avLst/>
          </a:prstGeom>
          <a:solidFill>
            <a:srgbClr val="FF0027"/>
          </a:solidFill>
          <a:ln>
            <a:solidFill>
              <a:srgbClr val="FF0027"/>
            </a:solidFill>
          </a:ln>
        </p:spPr>
        <p:txBody>
          <a:bodyPr wrap="square">
            <a:spAutoFit/>
          </a:bodyPr>
          <a:lstStyle/>
          <a:p>
            <a:r>
              <a:rPr lang="en-GB" sz="882" dirty="0">
                <a:solidFill>
                  <a:schemeClr val="bg1"/>
                </a:solidFill>
              </a:rPr>
              <a:t>PPT-Master </a:t>
            </a:r>
            <a:r>
              <a:rPr lang="en-GB" sz="882">
                <a:solidFill>
                  <a:schemeClr val="bg1"/>
                </a:solidFill>
              </a:rPr>
              <a:t>Version 01</a:t>
            </a:r>
            <a:r>
              <a:rPr lang="en-GB" sz="882" dirty="0">
                <a:solidFill>
                  <a:schemeClr val="bg1"/>
                </a:solidFill>
              </a:rPr>
              <a:t>. There will be an extensive update with the new Deutsche Bank font and sample charts at the end of August 2024.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0A84F-BF72-644C-7BC8-2B5F7728471A}"/>
              </a:ext>
            </a:extLst>
          </p:cNvPr>
          <p:cNvSpPr txBox="1"/>
          <p:nvPr/>
        </p:nvSpPr>
        <p:spPr bwMode="ltGray">
          <a:xfrm>
            <a:off x="856298" y="2984398"/>
            <a:ext cx="3248342" cy="40967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eaLnBrk="0" hangingPunct="0"/>
            <a:r>
              <a:rPr lang="en-US" dirty="0">
                <a:solidFill>
                  <a:schemeClr val="bg1"/>
                </a:solidFill>
                <a:latin typeface="+mn-lt"/>
              </a:rPr>
              <a:t>Day 1</a:t>
            </a:r>
          </a:p>
        </p:txBody>
      </p:sp>
    </p:spTree>
    <p:extLst>
      <p:ext uri="{BB962C8B-B14F-4D97-AF65-F5344CB8AC3E}">
        <p14:creationId xmlns:p14="http://schemas.microsoft.com/office/powerpoint/2010/main" val="4039500496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A8B8B-FF15-2059-02B0-10B9323A7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46DB8-1F34-F417-6B05-A953F8738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3A388-58E4-D610-671A-2BA45A25E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080000"/>
            <a:ext cx="9360000" cy="354353"/>
          </a:xfrm>
        </p:spPr>
        <p:txBody>
          <a:bodyPr/>
          <a:lstStyle/>
          <a:p>
            <a:r>
              <a:rPr lang="en-US" dirty="0"/>
              <a:t>The integer values can be written in decimal, hexadecimal, octal and long forms: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52188E-5C13-9A80-3D3F-2E775AF5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50467"/>
            <a:ext cx="8661082" cy="560071"/>
          </a:xfrm>
        </p:spPr>
        <p:txBody>
          <a:bodyPr/>
          <a:lstStyle/>
          <a:p>
            <a:r>
              <a:rPr lang="en-US" dirty="0"/>
              <a:t>LITERALS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B5F4C7E8-BEC2-7A56-9FA5-51BA68F5D5F8}"/>
              </a:ext>
            </a:extLst>
          </p:cNvPr>
          <p:cNvGrpSpPr/>
          <p:nvPr/>
        </p:nvGrpSpPr>
        <p:grpSpPr>
          <a:xfrm>
            <a:off x="777281" y="1493837"/>
            <a:ext cx="8525435" cy="1791732"/>
            <a:chOff x="1196873" y="1621536"/>
            <a:chExt cx="8463915" cy="271462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FCD1B434-6698-6332-AAD2-A28D5E41D483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AD4902D-C27C-C33B-C3C5-CA17C967EC0E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EA7EA840-107B-627B-7DC1-D94A862F3F87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81DDD3A2-0C19-ADD8-1B6C-A0259E601C53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2">
            <a:extLst>
              <a:ext uri="{FF2B5EF4-FFF2-40B4-BE49-F238E27FC236}">
                <a16:creationId xmlns:a16="http://schemas.microsoft.com/office/drawing/2014/main" id="{B6132ACF-71C0-DEFA-6816-64888E5A6A88}"/>
              </a:ext>
            </a:extLst>
          </p:cNvPr>
          <p:cNvGrpSpPr/>
          <p:nvPr/>
        </p:nvGrpSpPr>
        <p:grpSpPr>
          <a:xfrm>
            <a:off x="768019" y="4454236"/>
            <a:ext cx="8525435" cy="1791732"/>
            <a:chOff x="1196873" y="1621536"/>
            <a:chExt cx="8463915" cy="2714625"/>
          </a:xfrm>
        </p:grpSpPr>
        <p:sp>
          <p:nvSpPr>
            <p:cNvPr id="12" name="object 3">
              <a:extLst>
                <a:ext uri="{FF2B5EF4-FFF2-40B4-BE49-F238E27FC236}">
                  <a16:creationId xmlns:a16="http://schemas.microsoft.com/office/drawing/2014/main" id="{F8F6DDE8-DEA2-32D5-574D-EFB319D8528F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51E702FC-7EA1-BAE5-7BDA-FE5BBF0EFF5D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63908F0A-23BB-5746-5847-17BD37F9F3E9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DFD39259-2E03-4BE3-BC81-100A1DCCECCA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FC2F085-1B47-5F52-4254-17450DF6E85D}"/>
              </a:ext>
            </a:extLst>
          </p:cNvPr>
          <p:cNvSpPr txBox="1">
            <a:spLocks/>
          </p:cNvSpPr>
          <p:nvPr/>
        </p:nvSpPr>
        <p:spPr>
          <a:xfrm>
            <a:off x="359999" y="4057086"/>
            <a:ext cx="9360000" cy="3543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/>
              <a:t>The floating point values are of type double by default:</a:t>
            </a: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8839C7D2-DD9F-B340-09F0-4C630A5601C1}"/>
              </a:ext>
            </a:extLst>
          </p:cNvPr>
          <p:cNvSpPr txBox="1"/>
          <p:nvPr/>
        </p:nvSpPr>
        <p:spPr>
          <a:xfrm>
            <a:off x="1077150" y="1725732"/>
            <a:ext cx="1985645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34;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y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0x3ef;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z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0772;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F2E4CFE8-88D4-629C-64C1-1F167CD81E6C}"/>
              </a:ext>
            </a:extLst>
          </p:cNvPr>
          <p:cNvSpPr txBox="1"/>
          <p:nvPr/>
        </p:nvSpPr>
        <p:spPr>
          <a:xfrm>
            <a:off x="4061663" y="1717018"/>
            <a:ext cx="2265045" cy="811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//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decimal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value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85"/>
              </a:lnSpc>
            </a:pPr>
            <a:r>
              <a:rPr sz="1850" dirty="0">
                <a:latin typeface="Courier New"/>
                <a:cs typeface="Courier New"/>
              </a:rPr>
              <a:t>//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hexadecimal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//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octal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6FE94FC9-3BC5-FC84-DFC7-6B3EF0FC5B58}"/>
              </a:ext>
            </a:extLst>
          </p:cNvPr>
          <p:cNvSpPr txBox="1"/>
          <p:nvPr/>
        </p:nvSpPr>
        <p:spPr>
          <a:xfrm>
            <a:off x="1084526" y="2521743"/>
            <a:ext cx="394589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long</a:t>
            </a:r>
            <a:r>
              <a:rPr sz="1850" spc="-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240395922L;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//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long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2DE77F38-2D51-6D6F-C4C3-9F3F787BC35C}"/>
              </a:ext>
            </a:extLst>
          </p:cNvPr>
          <p:cNvSpPr txBox="1"/>
          <p:nvPr/>
        </p:nvSpPr>
        <p:spPr>
          <a:xfrm>
            <a:off x="1084526" y="4755714"/>
            <a:ext cx="2266315" cy="55943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6.28;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f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6.28F;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74959D08-AAFB-B3F2-6C79-EFEFE09D0CCF}"/>
              </a:ext>
            </a:extLst>
          </p:cNvPr>
          <p:cNvSpPr txBox="1"/>
          <p:nvPr/>
        </p:nvSpPr>
        <p:spPr>
          <a:xfrm>
            <a:off x="4061663" y="4755713"/>
            <a:ext cx="3526154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//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6.28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double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value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//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6.28F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float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value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69473789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A8B8B-FF15-2059-02B0-10B9323A7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46DB8-1F34-F417-6B05-A953F8738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3A388-58E4-D610-671A-2BA45A25E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080000"/>
            <a:ext cx="9360000" cy="354353"/>
          </a:xfrm>
        </p:spPr>
        <p:txBody>
          <a:bodyPr/>
          <a:lstStyle/>
          <a:p>
            <a:r>
              <a:rPr lang="en-US" dirty="0"/>
              <a:t>The character values are specified with the standard C notation, with extensions for Unicode values: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52188E-5C13-9A80-3D3F-2E775AF5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50467"/>
            <a:ext cx="8661082" cy="560071"/>
          </a:xfrm>
        </p:spPr>
        <p:txBody>
          <a:bodyPr/>
          <a:lstStyle/>
          <a:p>
            <a:r>
              <a:rPr lang="en-US" dirty="0"/>
              <a:t>LITERALS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B5F4C7E8-BEC2-7A56-9FA5-51BA68F5D5F8}"/>
              </a:ext>
            </a:extLst>
          </p:cNvPr>
          <p:cNvGrpSpPr/>
          <p:nvPr/>
        </p:nvGrpSpPr>
        <p:grpSpPr>
          <a:xfrm>
            <a:off x="777281" y="1493837"/>
            <a:ext cx="8525435" cy="1791732"/>
            <a:chOff x="1196873" y="1621536"/>
            <a:chExt cx="8463915" cy="271462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FCD1B434-6698-6332-AAD2-A28D5E41D483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AD4902D-C27C-C33B-C3C5-CA17C967EC0E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EA7EA840-107B-627B-7DC1-D94A862F3F87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81DDD3A2-0C19-ADD8-1B6C-A0259E601C53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2">
            <a:extLst>
              <a:ext uri="{FF2B5EF4-FFF2-40B4-BE49-F238E27FC236}">
                <a16:creationId xmlns:a16="http://schemas.microsoft.com/office/drawing/2014/main" id="{B6132ACF-71C0-DEFA-6816-64888E5A6A88}"/>
              </a:ext>
            </a:extLst>
          </p:cNvPr>
          <p:cNvGrpSpPr/>
          <p:nvPr/>
        </p:nvGrpSpPr>
        <p:grpSpPr>
          <a:xfrm>
            <a:off x="768019" y="4454236"/>
            <a:ext cx="8525435" cy="1791732"/>
            <a:chOff x="1196873" y="1621536"/>
            <a:chExt cx="8463915" cy="2714625"/>
          </a:xfrm>
        </p:grpSpPr>
        <p:sp>
          <p:nvSpPr>
            <p:cNvPr id="12" name="object 3">
              <a:extLst>
                <a:ext uri="{FF2B5EF4-FFF2-40B4-BE49-F238E27FC236}">
                  <a16:creationId xmlns:a16="http://schemas.microsoft.com/office/drawing/2014/main" id="{F8F6DDE8-DEA2-32D5-574D-EFB319D8528F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51E702FC-7EA1-BAE5-7BDA-FE5BBF0EFF5D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63908F0A-23BB-5746-5847-17BD37F9F3E9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DFD39259-2E03-4BE3-BC81-100A1DCCECCA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FC2F085-1B47-5F52-4254-17450DF6E85D}"/>
              </a:ext>
            </a:extLst>
          </p:cNvPr>
          <p:cNvSpPr txBox="1">
            <a:spLocks/>
          </p:cNvSpPr>
          <p:nvPr/>
        </p:nvSpPr>
        <p:spPr>
          <a:xfrm>
            <a:off x="359999" y="4057086"/>
            <a:ext cx="9360000" cy="3543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/>
              <a:t>The </a:t>
            </a:r>
            <a:r>
              <a:rPr lang="en-US" dirty="0" err="1"/>
              <a:t>boolean</a:t>
            </a:r>
            <a:r>
              <a:rPr lang="en-US" dirty="0"/>
              <a:t> values are true and false:</a:t>
            </a:r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E9EA8808-5B75-B2DD-79D5-566C3BAB8C02}"/>
              </a:ext>
            </a:extLst>
          </p:cNvPr>
          <p:cNvSpPr txBox="1"/>
          <p:nvPr/>
        </p:nvSpPr>
        <p:spPr>
          <a:xfrm>
            <a:off x="1095173" y="1772282"/>
            <a:ext cx="2406650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’a’;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’\n’;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’\u2122’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421EE873-7952-430E-C2A6-B8FBC1C8906F}"/>
              </a:ext>
            </a:extLst>
          </p:cNvPr>
          <p:cNvSpPr txBox="1"/>
          <p:nvPr/>
        </p:nvSpPr>
        <p:spPr>
          <a:xfrm>
            <a:off x="4064202" y="1772282"/>
            <a:ext cx="3523615" cy="811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13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character</a:t>
            </a:r>
            <a:r>
              <a:rPr sz="1850" spc="-12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lowercase</a:t>
            </a:r>
            <a:r>
              <a:rPr sz="1850" spc="-12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60" dirty="0">
                <a:solidFill>
                  <a:srgbClr val="5C8526"/>
                </a:solidFill>
                <a:latin typeface="Courier New"/>
                <a:cs typeface="Courier New"/>
              </a:rPr>
              <a:t>a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85"/>
              </a:lnSpc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newline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12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unicode</a:t>
            </a:r>
            <a:r>
              <a:rPr sz="1850" spc="-114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character</a:t>
            </a:r>
            <a:r>
              <a:rPr sz="1850" spc="-114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5C8526"/>
                </a:solidFill>
                <a:latin typeface="Courier New"/>
                <a:cs typeface="Courier New"/>
              </a:rPr>
              <a:t>(TM)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A1D1FF9E-0339-41B3-A42C-E3167AE3586A}"/>
              </a:ext>
            </a:extLst>
          </p:cNvPr>
          <p:cNvSpPr txBox="1"/>
          <p:nvPr/>
        </p:nvSpPr>
        <p:spPr>
          <a:xfrm>
            <a:off x="1095173" y="4807354"/>
            <a:ext cx="6183630" cy="55943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indent="-635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ready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sz="1850" dirty="0">
                <a:latin typeface="Courier New"/>
                <a:cs typeface="Courier New"/>
              </a:rPr>
              <a:t>;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boolean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value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5C8526"/>
                </a:solidFill>
                <a:latin typeface="Courier New"/>
                <a:cs typeface="Courier New"/>
              </a:rPr>
              <a:t>true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late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sz="1850" dirty="0">
                <a:latin typeface="Courier New"/>
                <a:cs typeface="Courier New"/>
              </a:rPr>
              <a:t>;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boolean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value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false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55269781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980A81-2276-45CE-8340-D7852DC7F8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3035" y="1657500"/>
            <a:ext cx="8525436" cy="2174688"/>
          </a:xfrm>
        </p:spPr>
        <p:txBody>
          <a:bodyPr/>
          <a:lstStyle/>
          <a:p>
            <a:endParaRPr lang="en-GB" dirty="0"/>
          </a:p>
          <a:p>
            <a:r>
              <a:rPr lang="en-US" dirty="0">
                <a:solidFill>
                  <a:schemeClr val="tx1"/>
                </a:solidFill>
              </a:rPr>
              <a:t>Constants are declared with the word final in front. The specification of the initial value is compulsory:</a:t>
            </a:r>
          </a:p>
          <a:p>
            <a:endParaRPr lang="en-GB" dirty="0"/>
          </a:p>
          <a:p>
            <a:endParaRPr lang="en-GB" dirty="0"/>
          </a:p>
          <a:p>
            <a:pPr lvl="2"/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11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33998" y="2478996"/>
            <a:ext cx="8525435" cy="2601682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985C1A8-5874-5172-04CA-FCC761084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805743"/>
              </p:ext>
            </p:extLst>
          </p:nvPr>
        </p:nvGraphicFramePr>
        <p:xfrm>
          <a:off x="1024238" y="3336909"/>
          <a:ext cx="7619999" cy="1007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0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8920">
                <a:tc>
                  <a:txBody>
                    <a:bodyPr/>
                    <a:lstStyle/>
                    <a:p>
                      <a:pPr marR="29209" algn="ctr">
                        <a:lnSpc>
                          <a:spcPts val="1855"/>
                        </a:lnSpc>
                      </a:pPr>
                      <a:r>
                        <a:rPr sz="1850" spc="-1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final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55"/>
                        </a:lnSpc>
                      </a:pP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double</a:t>
                      </a:r>
                      <a:r>
                        <a:rPr sz="1850" spc="-7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pi</a:t>
                      </a:r>
                      <a:r>
                        <a:rPr sz="185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3.1415;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ts val="1855"/>
                        </a:lnSpc>
                      </a:pPr>
                      <a:r>
                        <a:rPr sz="1850" spc="-2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55"/>
                        </a:lnSpc>
                      </a:pP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constant</a:t>
                      </a:r>
                      <a:r>
                        <a:rPr sz="1850" spc="-14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3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PI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marR="29209" algn="ctr">
                        <a:lnSpc>
                          <a:spcPts val="1875"/>
                        </a:lnSpc>
                      </a:pPr>
                      <a:r>
                        <a:rPr sz="1850" spc="-1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final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5"/>
                        </a:lnSpc>
                      </a:pP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850" spc="-7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maxSize</a:t>
                      </a:r>
                      <a:r>
                        <a:rPr sz="185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0" dirty="0">
                          <a:latin typeface="Courier New"/>
                          <a:cs typeface="Courier New"/>
                        </a:rPr>
                        <a:t>100;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ts val="1875"/>
                        </a:lnSpc>
                      </a:pPr>
                      <a:r>
                        <a:rPr sz="1850" spc="-2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75"/>
                        </a:lnSpc>
                      </a:pP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integer</a:t>
                      </a:r>
                      <a:r>
                        <a:rPr sz="1850" spc="-13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constant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29209" algn="ctr">
                        <a:lnSpc>
                          <a:spcPts val="1875"/>
                        </a:lnSpc>
                      </a:pPr>
                      <a:r>
                        <a:rPr sz="1850" spc="-1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final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75"/>
                        </a:lnSpc>
                      </a:pP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char</a:t>
                      </a:r>
                      <a:r>
                        <a:rPr sz="1850" spc="-10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lastLetter</a:t>
                      </a:r>
                      <a:r>
                        <a:rPr sz="1850" spc="-9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0" dirty="0">
                          <a:latin typeface="Courier New"/>
                          <a:cs typeface="Courier New"/>
                        </a:rPr>
                        <a:t>’z’;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ts val="1875"/>
                        </a:lnSpc>
                      </a:pPr>
                      <a:r>
                        <a:rPr sz="1850" spc="-2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75"/>
                        </a:lnSpc>
                      </a:pP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last</a:t>
                      </a:r>
                      <a:r>
                        <a:rPr sz="1850" spc="-13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lowercase</a:t>
                      </a:r>
                      <a:r>
                        <a:rPr sz="1850" spc="-114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letter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554">
                <a:tc>
                  <a:txBody>
                    <a:bodyPr/>
                    <a:lstStyle/>
                    <a:p>
                      <a:pPr marR="29209" algn="ctr">
                        <a:lnSpc>
                          <a:spcPts val="1870"/>
                        </a:lnSpc>
                      </a:pPr>
                      <a:r>
                        <a:rPr sz="1850" spc="-1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final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</a:pPr>
                      <a:r>
                        <a:rPr sz="1850" dirty="0">
                          <a:latin typeface="Courier New"/>
                          <a:cs typeface="Courier New"/>
                        </a:rPr>
                        <a:t>String</a:t>
                      </a:r>
                      <a:r>
                        <a:rPr sz="1850" spc="-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word</a:t>
                      </a:r>
                      <a:r>
                        <a:rPr sz="185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"Hello"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ts val="1870"/>
                        </a:lnSpc>
                      </a:pPr>
                      <a:r>
                        <a:rPr sz="1850" spc="-2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70"/>
                        </a:lnSpc>
                      </a:pP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850" spc="-9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constant</a:t>
                      </a:r>
                      <a:r>
                        <a:rPr sz="1850" spc="-8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string</a:t>
                      </a:r>
                      <a:endParaRPr sz="185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CONSTANTS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554559281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980A81-2276-45CE-8340-D7852DC7F8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3035" y="1657500"/>
            <a:ext cx="8525436" cy="2174688"/>
          </a:xfrm>
        </p:spPr>
        <p:txBody>
          <a:bodyPr/>
          <a:lstStyle/>
          <a:p>
            <a:endParaRPr lang="en-GB" dirty="0"/>
          </a:p>
          <a:p>
            <a:r>
              <a:rPr lang="en-US" dirty="0">
                <a:solidFill>
                  <a:schemeClr val="tx1"/>
                </a:solidFill>
              </a:rPr>
              <a:t>Java provides a rich set of expressions: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Arithmetic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Bit level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Relational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Logical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Strings related</a:t>
            </a:r>
          </a:p>
          <a:p>
            <a:endParaRPr lang="en-GB" dirty="0"/>
          </a:p>
          <a:p>
            <a:pPr lvl="2"/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12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2" name="Titel 8">
            <a:extLst>
              <a:ext uri="{FF2B5EF4-FFF2-40B4-BE49-F238E27FC236}">
                <a16:creationId xmlns:a16="http://schemas.microsoft.com/office/drawing/2014/main" id="{67EE21FA-E51D-E947-5D7B-218DEE2E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71" y="1477963"/>
            <a:ext cx="8661082" cy="560071"/>
          </a:xfrm>
        </p:spPr>
        <p:txBody>
          <a:bodyPr/>
          <a:lstStyle/>
          <a:p>
            <a:r>
              <a:rPr lang="de-DE" sz="1800" dirty="0"/>
              <a:t>EXPRESSIONS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48177889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>
            <a:extLst>
              <a:ext uri="{FF2B5EF4-FFF2-40B4-BE49-F238E27FC236}">
                <a16:creationId xmlns:a16="http://schemas.microsoft.com/office/drawing/2014/main" id="{FA41197F-177C-EAA4-2E8B-E9F361396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1603842"/>
            <a:ext cx="7559675" cy="1708150"/>
          </a:xfrm>
        </p:spPr>
        <p:txBody>
          <a:bodyPr/>
          <a:lstStyle/>
          <a:p>
            <a:r>
              <a:rPr lang="en-GB" dirty="0"/>
              <a:t>Arithmetic Expressions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C268B676-1542-7390-7EBD-E9AC9FB99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0538"/>
          </a:xfrm>
        </p:spPr>
        <p:txBody>
          <a:bodyPr/>
          <a:lstStyle/>
          <a:p>
            <a:r>
              <a:rPr lang="en-US" dirty="0"/>
              <a:t>8 May 2024, Speaker name</a:t>
            </a:r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B60559FA-424D-A14A-5A8D-63AD3ACB6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437498"/>
            <a:ext cx="7559675" cy="2211387"/>
          </a:xfrm>
        </p:spPr>
        <p:txBody>
          <a:bodyPr/>
          <a:lstStyle/>
          <a:p>
            <a:r>
              <a:rPr lang="en-US" dirty="0"/>
              <a:t>Java provides the usual set of arithmetic operators: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Addition (+)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/>
              <a:t>Subtraction</a:t>
            </a:r>
            <a:r>
              <a:rPr lang="fr-FR" dirty="0"/>
              <a:t> (-)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Division (/)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Multiplication (*)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/>
              <a:t>Modulus</a:t>
            </a:r>
            <a:r>
              <a:rPr lang="fr-FR" dirty="0"/>
              <a:t> (%)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27934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14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79" y="1376337"/>
            <a:ext cx="8525435" cy="359010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E94CEBC0-7D4C-4939-EED1-B2B55B5E7AAD}"/>
              </a:ext>
            </a:extLst>
          </p:cNvPr>
          <p:cNvSpPr txBox="1"/>
          <p:nvPr/>
        </p:nvSpPr>
        <p:spPr>
          <a:xfrm>
            <a:off x="1067634" y="1658861"/>
            <a:ext cx="5904865" cy="4618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Arithmetic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508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12;</a:t>
            </a:r>
            <a:endParaRPr sz="1850" dirty="0">
              <a:latin typeface="Courier New"/>
              <a:cs typeface="Courier New"/>
            </a:endParaRPr>
          </a:p>
          <a:p>
            <a:pPr marL="572770" marR="2244090">
              <a:lnSpc>
                <a:spcPts val="1989"/>
              </a:lnSpc>
              <a:spcBef>
                <a:spcPts val="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y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2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*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x; </a:t>
            </a:r>
            <a:r>
              <a:rPr sz="1850" spc="-20" dirty="0">
                <a:latin typeface="Courier New"/>
                <a:cs typeface="Courier New"/>
              </a:rPr>
              <a:t>System.out.println(y);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z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(y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-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x)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%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5;</a:t>
            </a:r>
            <a:endParaRPr sz="1850" dirty="0">
              <a:latin typeface="Courier New"/>
              <a:cs typeface="Courier New"/>
            </a:endParaRPr>
          </a:p>
          <a:p>
            <a:pPr marL="572770" marR="1825625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System.out.println(z);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</a:t>
            </a:r>
            <a:r>
              <a:rPr sz="185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pi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3.1415F;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f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pi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/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0.62F; System.out.println(f);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3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39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3505200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Arithmetic </a:t>
            </a:r>
            <a:r>
              <a:rPr sz="1850" spc="-25" dirty="0">
                <a:latin typeface="Courier New"/>
                <a:cs typeface="Courier New"/>
              </a:rPr>
              <a:t>24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845"/>
              </a:lnSpc>
            </a:pPr>
            <a:r>
              <a:rPr sz="1850" spc="-50" dirty="0">
                <a:latin typeface="Courier New"/>
                <a:cs typeface="Courier New"/>
              </a:rPr>
              <a:t>2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10" dirty="0">
                <a:latin typeface="Courier New"/>
                <a:cs typeface="Courier New"/>
              </a:rPr>
              <a:t>5.0669355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1" name="Titel 8">
            <a:extLst>
              <a:ext uri="{FF2B5EF4-FFF2-40B4-BE49-F238E27FC236}">
                <a16:creationId xmlns:a16="http://schemas.microsoft.com/office/drawing/2014/main" id="{31FC5734-FE96-39E1-4692-881B413E5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10" y="917030"/>
            <a:ext cx="8661082" cy="560071"/>
          </a:xfrm>
        </p:spPr>
        <p:txBody>
          <a:bodyPr/>
          <a:lstStyle/>
          <a:p>
            <a:r>
              <a:rPr lang="de-DE" sz="1800" dirty="0"/>
              <a:t>ARITHMETIC OPERATORS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698617619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980A81-2276-45CE-8340-D7852DC7F8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3035" y="1850254"/>
            <a:ext cx="8525436" cy="217468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Shorthand operators are provided: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15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33998" y="2245360"/>
            <a:ext cx="8525435" cy="3376780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ARITHMETIC OPERATORS</a:t>
            </a:r>
            <a:endParaRPr lang="en-GB" sz="1800" dirty="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018DFFD5-2573-20D1-53E7-98C8EDD391E3}"/>
              </a:ext>
            </a:extLst>
          </p:cNvPr>
          <p:cNvSpPr txBox="1"/>
          <p:nvPr/>
        </p:nvSpPr>
        <p:spPr>
          <a:xfrm>
            <a:off x="1101700" y="2608349"/>
            <a:ext cx="5904865" cy="4090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ShortHand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508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12;</a:t>
            </a:r>
            <a:endParaRPr sz="1850" dirty="0">
              <a:latin typeface="Courier New"/>
              <a:cs typeface="Courier New"/>
            </a:endParaRPr>
          </a:p>
          <a:p>
            <a:pPr marL="572770" marR="5080">
              <a:lnSpc>
                <a:spcPts val="1989"/>
              </a:lnSpc>
              <a:spcBef>
                <a:spcPts val="1989"/>
              </a:spcBef>
              <a:tabLst>
                <a:tab pos="4211320" algn="l"/>
              </a:tabLst>
            </a:pP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5;</a:t>
            </a:r>
            <a:r>
              <a:rPr sz="1850" dirty="0">
                <a:latin typeface="Courier New"/>
                <a:cs typeface="Courier New"/>
              </a:rPr>
              <a:t>	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3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x</a:t>
            </a:r>
            <a:r>
              <a:rPr sz="1850" spc="-3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=</a:t>
            </a:r>
            <a:r>
              <a:rPr sz="1850" spc="-3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x</a:t>
            </a:r>
            <a:r>
              <a:rPr sz="1850" spc="-4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+</a:t>
            </a:r>
            <a:r>
              <a:rPr sz="1850" spc="-3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5 </a:t>
            </a:r>
            <a:r>
              <a:rPr sz="1850" spc="-10" dirty="0">
                <a:latin typeface="Courier New"/>
                <a:cs typeface="Courier New"/>
              </a:rPr>
              <a:t>System.out.println(x);</a:t>
            </a:r>
            <a:endParaRPr sz="1850" dirty="0">
              <a:latin typeface="Courier New"/>
              <a:cs typeface="Courier New"/>
            </a:endParaRPr>
          </a:p>
          <a:p>
            <a:pPr marL="572770" marR="5080">
              <a:lnSpc>
                <a:spcPts val="1989"/>
              </a:lnSpc>
              <a:spcBef>
                <a:spcPts val="1989"/>
              </a:spcBef>
              <a:tabLst>
                <a:tab pos="4211320" algn="l"/>
              </a:tabLst>
            </a:pP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*=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2;</a:t>
            </a:r>
            <a:r>
              <a:rPr sz="1850" dirty="0">
                <a:latin typeface="Courier New"/>
                <a:cs typeface="Courier New"/>
              </a:rPr>
              <a:t>	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3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x</a:t>
            </a:r>
            <a:r>
              <a:rPr sz="1850" spc="-3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=</a:t>
            </a:r>
            <a:r>
              <a:rPr sz="1850" spc="-3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x</a:t>
            </a:r>
            <a:r>
              <a:rPr sz="1850" spc="-4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*</a:t>
            </a:r>
            <a:r>
              <a:rPr sz="1850" spc="-3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2 </a:t>
            </a:r>
            <a:r>
              <a:rPr sz="1850" spc="-10" dirty="0">
                <a:latin typeface="Courier New"/>
                <a:cs typeface="Courier New"/>
              </a:rPr>
              <a:t>System.out.println(x);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864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3644900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ShortHand </a:t>
            </a:r>
            <a:r>
              <a:rPr sz="1850" spc="-25" dirty="0">
                <a:latin typeface="Courier New"/>
                <a:cs typeface="Courier New"/>
              </a:rPr>
              <a:t>17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55"/>
              </a:lnSpc>
            </a:pPr>
            <a:r>
              <a:rPr sz="1850" spc="-25" dirty="0">
                <a:latin typeface="Courier New"/>
                <a:cs typeface="Courier New"/>
              </a:rPr>
              <a:t>34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53319109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980A81-2276-45CE-8340-D7852DC7F8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3035" y="1850254"/>
            <a:ext cx="8525436" cy="217468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 and post operators are also provided: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16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2088708"/>
            <a:ext cx="8525435" cy="3936851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ARITHMETIC OPERATORS</a:t>
            </a:r>
            <a:endParaRPr lang="en-GB" sz="1800" dirty="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018DFFD5-2573-20D1-53E7-98C8EDD391E3}"/>
              </a:ext>
            </a:extLst>
          </p:cNvPr>
          <p:cNvSpPr txBox="1"/>
          <p:nvPr/>
        </p:nvSpPr>
        <p:spPr>
          <a:xfrm>
            <a:off x="802154" y="2229568"/>
            <a:ext cx="5904865" cy="49718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0355">
              <a:lnSpc>
                <a:spcPts val="2105"/>
              </a:lnSpc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lang="en-US"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latin typeface="Courier New"/>
                <a:cs typeface="Courier New"/>
              </a:rPr>
              <a:t>Increment</a:t>
            </a:r>
            <a:r>
              <a:rPr lang="en-US" sz="1850" spc="-130" dirty="0">
                <a:latin typeface="Courier New"/>
                <a:cs typeface="Courier New"/>
              </a:rPr>
              <a:t> </a:t>
            </a:r>
            <a:r>
              <a:rPr lang="en-US" sz="1850" spc="-50" dirty="0">
                <a:latin typeface="Courier New"/>
                <a:cs typeface="Courier New"/>
              </a:rPr>
              <a:t>{</a:t>
            </a:r>
            <a:endParaRPr lang="en-US" sz="1850" dirty="0">
              <a:latin typeface="Courier New"/>
              <a:cs typeface="Courier New"/>
            </a:endParaRPr>
          </a:p>
          <a:p>
            <a:pPr marL="860425" marR="880110" indent="-280670">
              <a:lnSpc>
                <a:spcPts val="1989"/>
              </a:lnSpc>
              <a:spcBef>
                <a:spcPts val="140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lang="en-US"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lang="en-US"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lang="en-US"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latin typeface="Courier New"/>
                <a:cs typeface="Courier New"/>
              </a:rPr>
              <a:t>main(String[]</a:t>
            </a:r>
            <a:r>
              <a:rPr lang="en-US" sz="1850" spc="-120" dirty="0">
                <a:latin typeface="Courier New"/>
                <a:cs typeface="Courier New"/>
              </a:rPr>
              <a:t> </a:t>
            </a:r>
            <a:r>
              <a:rPr lang="en-US" sz="1850" dirty="0" err="1">
                <a:latin typeface="Courier New"/>
                <a:cs typeface="Courier New"/>
              </a:rPr>
              <a:t>args</a:t>
            </a:r>
            <a:r>
              <a:rPr lang="en-US" sz="1850" dirty="0">
                <a:latin typeface="Courier New"/>
                <a:cs typeface="Courier New"/>
              </a:rPr>
              <a:t>)</a:t>
            </a:r>
            <a:r>
              <a:rPr lang="en-US" sz="1850" spc="-125" dirty="0">
                <a:latin typeface="Courier New"/>
                <a:cs typeface="Courier New"/>
              </a:rPr>
              <a:t> </a:t>
            </a:r>
            <a:r>
              <a:rPr lang="en-US" sz="1850" spc="-50" dirty="0">
                <a:latin typeface="Courier New"/>
                <a:cs typeface="Courier New"/>
              </a:rPr>
              <a:t>{ 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lang="en-US"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latin typeface="Courier New"/>
                <a:cs typeface="Courier New"/>
              </a:rPr>
              <a:t>x</a:t>
            </a:r>
            <a:r>
              <a:rPr lang="en-US" sz="1850" spc="-45" dirty="0">
                <a:latin typeface="Courier New"/>
                <a:cs typeface="Courier New"/>
              </a:rPr>
              <a:t> </a:t>
            </a:r>
            <a:r>
              <a:rPr lang="en-US" sz="1850" dirty="0">
                <a:latin typeface="Courier New"/>
                <a:cs typeface="Courier New"/>
              </a:rPr>
              <a:t>=</a:t>
            </a:r>
            <a:r>
              <a:rPr lang="en-US" sz="1850" spc="-45" dirty="0">
                <a:latin typeface="Courier New"/>
                <a:cs typeface="Courier New"/>
              </a:rPr>
              <a:t> </a:t>
            </a:r>
            <a:r>
              <a:rPr lang="en-US" sz="1850" dirty="0">
                <a:latin typeface="Courier New"/>
                <a:cs typeface="Courier New"/>
              </a:rPr>
              <a:t>12,y</a:t>
            </a:r>
            <a:r>
              <a:rPr lang="en-US" sz="1850" spc="-45" dirty="0">
                <a:latin typeface="Courier New"/>
                <a:cs typeface="Courier New"/>
              </a:rPr>
              <a:t> </a:t>
            </a:r>
            <a:r>
              <a:rPr lang="en-US" sz="1850" dirty="0">
                <a:latin typeface="Courier New"/>
                <a:cs typeface="Courier New"/>
              </a:rPr>
              <a:t>=</a:t>
            </a:r>
            <a:r>
              <a:rPr lang="en-US" sz="1850" spc="-45" dirty="0">
                <a:latin typeface="Courier New"/>
                <a:cs typeface="Courier New"/>
              </a:rPr>
              <a:t> </a:t>
            </a:r>
            <a:r>
              <a:rPr lang="en-US" sz="1850" spc="-25" dirty="0">
                <a:latin typeface="Courier New"/>
                <a:cs typeface="Courier New"/>
              </a:rPr>
              <a:t>12;</a:t>
            </a:r>
            <a:endParaRPr lang="en-US" sz="1850" dirty="0">
              <a:latin typeface="Courier New"/>
              <a:cs typeface="Courier New"/>
            </a:endParaRPr>
          </a:p>
          <a:p>
            <a:pPr marL="572770" marR="5080">
              <a:lnSpc>
                <a:spcPts val="1989"/>
              </a:lnSpc>
              <a:spcBef>
                <a:spcPts val="355"/>
              </a:spcBef>
            </a:pPr>
            <a:endParaRPr lang="en-US" sz="1850" spc="-10" dirty="0">
              <a:latin typeface="Courier New"/>
              <a:cs typeface="Courier New"/>
            </a:endParaRPr>
          </a:p>
          <a:p>
            <a:pPr marL="572770" marR="5080">
              <a:lnSpc>
                <a:spcPts val="1989"/>
              </a:lnSpc>
              <a:spcBef>
                <a:spcPts val="355"/>
              </a:spcBef>
            </a:pPr>
            <a:r>
              <a:rPr lang="en-US" sz="1850" spc="-10" dirty="0" err="1">
                <a:latin typeface="Courier New"/>
                <a:cs typeface="Courier New"/>
              </a:rPr>
              <a:t>System.out.println</a:t>
            </a:r>
            <a:r>
              <a:rPr lang="en-US" sz="1850" spc="-10" dirty="0">
                <a:latin typeface="Courier New"/>
                <a:cs typeface="Courier New"/>
              </a:rPr>
              <a:t>(x++);</a:t>
            </a:r>
            <a:r>
              <a:rPr lang="en-US" sz="1850" spc="-110" dirty="0"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lang="en-US" sz="1850" spc="-10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5C8526"/>
                </a:solidFill>
                <a:latin typeface="Courier New"/>
                <a:cs typeface="Courier New"/>
              </a:rPr>
              <a:t>printed</a:t>
            </a:r>
            <a:r>
              <a:rPr lang="en-US" sz="1850" spc="-10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5C8526"/>
                </a:solidFill>
                <a:latin typeface="Courier New"/>
                <a:cs typeface="Courier New"/>
              </a:rPr>
              <a:t>and</a:t>
            </a:r>
            <a:r>
              <a:rPr lang="en-US" sz="1850" spc="-10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5C8526"/>
                </a:solidFill>
                <a:latin typeface="Courier New"/>
                <a:cs typeface="Courier New"/>
              </a:rPr>
              <a:t>then</a:t>
            </a:r>
            <a:r>
              <a:rPr lang="en-US" sz="1850" spc="-10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lang="en-US" sz="1850" spc="-10" dirty="0">
                <a:solidFill>
                  <a:srgbClr val="5C8526"/>
                </a:solidFill>
                <a:latin typeface="Courier New"/>
                <a:cs typeface="Courier New"/>
              </a:rPr>
              <a:t>incremented </a:t>
            </a:r>
            <a:r>
              <a:rPr lang="en-US" sz="1850" spc="-10" dirty="0" err="1">
                <a:latin typeface="Courier New"/>
                <a:cs typeface="Courier New"/>
              </a:rPr>
              <a:t>System.out.println</a:t>
            </a:r>
            <a:r>
              <a:rPr lang="en-US" sz="1850" spc="-10" dirty="0">
                <a:latin typeface="Courier New"/>
                <a:cs typeface="Courier New"/>
              </a:rPr>
              <a:t>(x);</a:t>
            </a:r>
            <a:endParaRPr lang="en-US" sz="1850" dirty="0">
              <a:latin typeface="Courier New"/>
              <a:cs typeface="Courier New"/>
            </a:endParaRPr>
          </a:p>
          <a:p>
            <a:pPr marL="572770" marR="5080">
              <a:lnSpc>
                <a:spcPts val="1989"/>
              </a:lnSpc>
              <a:spcBef>
                <a:spcPts val="1990"/>
              </a:spcBef>
            </a:pPr>
            <a:r>
              <a:rPr lang="en-US" sz="1850" spc="-10" dirty="0" err="1">
                <a:latin typeface="Courier New"/>
                <a:cs typeface="Courier New"/>
              </a:rPr>
              <a:t>System.out.println</a:t>
            </a:r>
            <a:r>
              <a:rPr lang="en-US" sz="1850" spc="-10" dirty="0">
                <a:latin typeface="Courier New"/>
                <a:cs typeface="Courier New"/>
              </a:rPr>
              <a:t>(++y);</a:t>
            </a:r>
            <a:r>
              <a:rPr lang="en-US" sz="1850" spc="-114" dirty="0"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lang="en-US" sz="1850" spc="-114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5C8526"/>
                </a:solidFill>
                <a:latin typeface="Courier New"/>
                <a:cs typeface="Courier New"/>
              </a:rPr>
              <a:t>incremented</a:t>
            </a:r>
            <a:r>
              <a:rPr lang="en-US" sz="1850" spc="-114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5C8526"/>
                </a:solidFill>
                <a:latin typeface="Courier New"/>
                <a:cs typeface="Courier New"/>
              </a:rPr>
              <a:t>and</a:t>
            </a:r>
            <a:r>
              <a:rPr lang="en-US" sz="1850" spc="-114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5C8526"/>
                </a:solidFill>
                <a:latin typeface="Courier New"/>
                <a:cs typeface="Courier New"/>
              </a:rPr>
              <a:t>then</a:t>
            </a:r>
            <a:r>
              <a:rPr lang="en-US" sz="1850" spc="-114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lang="en-US" sz="1850" spc="-10" dirty="0">
                <a:solidFill>
                  <a:srgbClr val="5C8526"/>
                </a:solidFill>
                <a:latin typeface="Courier New"/>
                <a:cs typeface="Courier New"/>
              </a:rPr>
              <a:t>printed </a:t>
            </a:r>
            <a:r>
              <a:rPr lang="en-US" sz="1850" spc="-10" dirty="0" err="1">
                <a:latin typeface="Courier New"/>
                <a:cs typeface="Courier New"/>
              </a:rPr>
              <a:t>System.out.println</a:t>
            </a:r>
            <a:r>
              <a:rPr lang="en-US" sz="1850" spc="-10" dirty="0">
                <a:latin typeface="Courier New"/>
                <a:cs typeface="Courier New"/>
              </a:rPr>
              <a:t>(y);</a:t>
            </a:r>
            <a:endParaRPr lang="en-US" sz="1850" dirty="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lang="en-US" sz="1850" spc="-50" dirty="0">
                <a:latin typeface="Courier New"/>
                <a:cs typeface="Courier New"/>
              </a:rPr>
              <a:t>}</a:t>
            </a:r>
            <a:endParaRPr lang="en-US"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lang="en-US" sz="1850" spc="-50" dirty="0">
                <a:latin typeface="Courier New"/>
                <a:cs typeface="Courier New"/>
              </a:rPr>
              <a:t>}</a:t>
            </a:r>
            <a:endParaRPr lang="en-US"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  <a:spcBef>
                <a:spcPts val="5"/>
              </a:spcBef>
            </a:pPr>
            <a:r>
              <a:rPr lang="en-US" sz="1850" dirty="0">
                <a:latin typeface="Courier New"/>
                <a:cs typeface="Courier New"/>
              </a:rPr>
              <a:t>$</a:t>
            </a:r>
            <a:r>
              <a:rPr lang="en-US" sz="1850" spc="-55" dirty="0">
                <a:latin typeface="Courier New"/>
                <a:cs typeface="Courier New"/>
              </a:rPr>
              <a:t> </a:t>
            </a:r>
            <a:r>
              <a:rPr lang="en-US" sz="1850" dirty="0">
                <a:latin typeface="Courier New"/>
                <a:cs typeface="Courier New"/>
              </a:rPr>
              <a:t>java</a:t>
            </a:r>
            <a:r>
              <a:rPr lang="en-US" sz="1850" spc="-55" dirty="0">
                <a:latin typeface="Courier New"/>
                <a:cs typeface="Courier New"/>
              </a:rPr>
              <a:t> </a:t>
            </a:r>
            <a:r>
              <a:rPr lang="en-US" sz="1850" spc="-10" dirty="0">
                <a:latin typeface="Courier New"/>
                <a:cs typeface="Courier New"/>
              </a:rPr>
              <a:t>Increment</a:t>
            </a:r>
            <a:endParaRPr lang="en-US"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lang="en-US" sz="1850" dirty="0">
                <a:latin typeface="Courier New"/>
                <a:cs typeface="Courier New"/>
              </a:rPr>
              <a:t>12</a:t>
            </a:r>
            <a:r>
              <a:rPr lang="en-US" sz="1850" spc="-45" dirty="0">
                <a:latin typeface="Courier New"/>
                <a:cs typeface="Courier New"/>
              </a:rPr>
              <a:t> </a:t>
            </a:r>
            <a:r>
              <a:rPr lang="en-US" sz="1850" dirty="0">
                <a:latin typeface="Courier New"/>
                <a:cs typeface="Courier New"/>
              </a:rPr>
              <a:t>13</a:t>
            </a:r>
            <a:r>
              <a:rPr lang="en-US" sz="1850" spc="-50" dirty="0">
                <a:latin typeface="Courier New"/>
                <a:cs typeface="Courier New"/>
              </a:rPr>
              <a:t> </a:t>
            </a:r>
            <a:r>
              <a:rPr lang="en-US" sz="1850" dirty="0">
                <a:latin typeface="Courier New"/>
                <a:cs typeface="Courier New"/>
              </a:rPr>
              <a:t>13</a:t>
            </a:r>
            <a:r>
              <a:rPr lang="en-US" sz="1850" spc="-50" dirty="0">
                <a:latin typeface="Courier New"/>
                <a:cs typeface="Courier New"/>
              </a:rPr>
              <a:t> </a:t>
            </a:r>
            <a:r>
              <a:rPr lang="en-US" sz="1850" spc="-25" dirty="0">
                <a:latin typeface="Courier New"/>
                <a:cs typeface="Courier New"/>
              </a:rPr>
              <a:t>13</a:t>
            </a:r>
            <a:endParaRPr lang="en-US" sz="1850" dirty="0">
              <a:latin typeface="Courier New"/>
              <a:cs typeface="Courier New"/>
            </a:endParaRPr>
          </a:p>
          <a:p>
            <a:pPr marL="12700">
              <a:lnSpc>
                <a:spcPts val="1955"/>
              </a:lnSpc>
            </a:pP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6828107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>
            <a:extLst>
              <a:ext uri="{FF2B5EF4-FFF2-40B4-BE49-F238E27FC236}">
                <a16:creationId xmlns:a16="http://schemas.microsoft.com/office/drawing/2014/main" id="{FA41197F-177C-EAA4-2E8B-E9F361396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1077465"/>
            <a:ext cx="7559675" cy="1707966"/>
          </a:xfrm>
        </p:spPr>
        <p:txBody>
          <a:bodyPr/>
          <a:lstStyle/>
          <a:p>
            <a:r>
              <a:rPr lang="en-US" dirty="0"/>
              <a:t>RELATIONAL EXPRESSIONS</a:t>
            </a:r>
            <a:endParaRPr lang="en-GB" dirty="0"/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C268B676-1542-7390-7EBD-E9AC9FB99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B60559FA-424D-A14A-5A8D-63AD3ACB6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2887030"/>
            <a:ext cx="7559675" cy="2212019"/>
          </a:xfrm>
        </p:spPr>
        <p:txBody>
          <a:bodyPr/>
          <a:lstStyle/>
          <a:p>
            <a:r>
              <a:rPr lang="en-US" dirty="0"/>
              <a:t>Java provides the following relational operators: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Equivalent (==)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equivalent (!=)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Less than (&lt;)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Greater that (&gt;)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Less than or equal (&lt;=)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Greater than or equal (&gt;=)</a:t>
            </a:r>
          </a:p>
          <a:p>
            <a:endParaRPr lang="en-US" dirty="0"/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b="1" dirty="0">
                <a:solidFill>
                  <a:srgbClr val="C00000"/>
                </a:solidFill>
              </a:rPr>
              <a:t>IMPORTANT</a:t>
            </a:r>
            <a:r>
              <a:rPr lang="en-US" dirty="0"/>
              <a:t>: Relational expressions always return a </a:t>
            </a:r>
            <a:r>
              <a:rPr lang="en-US" dirty="0" err="1"/>
              <a:t>boolean</a:t>
            </a:r>
            <a:r>
              <a:rPr lang="en-US" dirty="0"/>
              <a:t> value.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1977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18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811411"/>
            <a:ext cx="8525435" cy="305522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RELATIONAL EXPRESSIONS</a:t>
            </a:r>
            <a:endParaRPr lang="en-GB" sz="1800" dirty="0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F44E9410-E497-78F4-3992-90DB55FAAB79}"/>
              </a:ext>
            </a:extLst>
          </p:cNvPr>
          <p:cNvSpPr txBox="1"/>
          <p:nvPr/>
        </p:nvSpPr>
        <p:spPr>
          <a:xfrm>
            <a:off x="1193140" y="1930982"/>
            <a:ext cx="5904865" cy="4479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Boolean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508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main</a:t>
            </a:r>
            <a:r>
              <a:rPr sz="1850" dirty="0">
                <a:latin typeface="Courier New"/>
                <a:cs typeface="Courier New"/>
              </a:rPr>
              <a:t>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12,y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33;</a:t>
            </a:r>
            <a:endParaRPr sz="1850" dirty="0">
              <a:latin typeface="Courier New"/>
              <a:cs typeface="Courier New"/>
            </a:endParaRPr>
          </a:p>
          <a:p>
            <a:pPr marL="572770" marR="845185">
              <a:lnSpc>
                <a:spcPts val="1989"/>
              </a:lnSpc>
              <a:spcBef>
                <a:spcPts val="1989"/>
              </a:spcBef>
            </a:pPr>
            <a:r>
              <a:rPr sz="1850" spc="-10" dirty="0">
                <a:latin typeface="Courier New"/>
                <a:cs typeface="Courier New"/>
              </a:rPr>
              <a:t>System.out.println(x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y); </a:t>
            </a:r>
            <a:r>
              <a:rPr sz="1850" spc="-10" dirty="0">
                <a:latin typeface="Courier New"/>
                <a:cs typeface="Courier New"/>
              </a:rPr>
              <a:t>System.out.println(x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!=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y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-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21);</a:t>
            </a:r>
            <a:endParaRPr sz="1850" dirty="0">
              <a:latin typeface="Courier New"/>
              <a:cs typeface="Courier New"/>
            </a:endParaRPr>
          </a:p>
          <a:p>
            <a:pPr marL="572770" marR="1825625">
              <a:lnSpc>
                <a:spcPts val="1989"/>
              </a:lnSpc>
              <a:spcBef>
                <a:spcPts val="1989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test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&gt;=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10; </a:t>
            </a:r>
            <a:r>
              <a:rPr sz="1850" spc="-20" dirty="0">
                <a:latin typeface="Courier New"/>
                <a:cs typeface="Courier New"/>
              </a:rPr>
              <a:t>System.out.println(test);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3924935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Boolean true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845"/>
              </a:lnSpc>
            </a:pPr>
            <a:r>
              <a:rPr sz="1850" spc="-10" dirty="0">
                <a:latin typeface="Courier New"/>
                <a:cs typeface="Courier New"/>
              </a:rPr>
              <a:t>false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20" dirty="0">
                <a:latin typeface="Courier New"/>
                <a:cs typeface="Courier New"/>
              </a:rPr>
              <a:t>true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4226145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980A81-2276-45CE-8340-D7852DC7F8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3035" y="1657500"/>
            <a:ext cx="8525436" cy="2174688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pPr lvl="2"/>
            <a:r>
              <a:rPr lang="en-US" dirty="0"/>
              <a:t>The world wide web has popularized the use of Java, because programs can be transparently downloaded with web pages and executed in any computer with a Java capable browser.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 Java application is a standalone Java program that can be executed independently of any web browser.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 Java applet is a program designed to be executed under a Java capable browser.</a:t>
            </a:r>
          </a:p>
          <a:p>
            <a:pPr lvl="2"/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1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2" name="Titel 8">
            <a:extLst>
              <a:ext uri="{FF2B5EF4-FFF2-40B4-BE49-F238E27FC236}">
                <a16:creationId xmlns:a16="http://schemas.microsoft.com/office/drawing/2014/main" id="{B26FEC17-C761-48CF-8057-4F2698F0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89" y="1528763"/>
            <a:ext cx="8661082" cy="560071"/>
          </a:xfrm>
        </p:spPr>
        <p:txBody>
          <a:bodyPr/>
          <a:lstStyle/>
          <a:p>
            <a:r>
              <a:rPr lang="de-DE" sz="1800" dirty="0"/>
              <a:t>INTRODUCTION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644502737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>
            <a:extLst>
              <a:ext uri="{FF2B5EF4-FFF2-40B4-BE49-F238E27FC236}">
                <a16:creationId xmlns:a16="http://schemas.microsoft.com/office/drawing/2014/main" id="{FA41197F-177C-EAA4-2E8B-E9F361396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089820"/>
            <a:ext cx="7559675" cy="1708150"/>
          </a:xfrm>
        </p:spPr>
        <p:txBody>
          <a:bodyPr/>
          <a:lstStyle/>
          <a:p>
            <a:r>
              <a:rPr lang="en-GB" dirty="0"/>
              <a:t>BIT LEVEL OPERATORS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C268B676-1542-7390-7EBD-E9AC9FB99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0538"/>
          </a:xfrm>
        </p:spPr>
        <p:txBody>
          <a:bodyPr/>
          <a:lstStyle/>
          <a:p>
            <a:r>
              <a:rPr lang="en-US" dirty="0"/>
              <a:t>8 May 2024, Speaker name</a:t>
            </a:r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B60559FA-424D-A14A-5A8D-63AD3ACB6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9178" y="2897823"/>
            <a:ext cx="7559675" cy="2211387"/>
          </a:xfrm>
        </p:spPr>
        <p:txBody>
          <a:bodyPr/>
          <a:lstStyle/>
          <a:p>
            <a:r>
              <a:rPr lang="en-US" dirty="0"/>
              <a:t>Java provides the following operators: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and (&amp;)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or (|)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not(˜)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shift left (&lt;&lt;)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shift right with sign extension (&gt;&gt;)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shift right with zero extension (&gt;&gt;&gt;)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IMPORTANT</a:t>
            </a:r>
            <a:r>
              <a:rPr lang="en-US" dirty="0"/>
              <a:t>: char, short and byte arguments are promoted to int before and the result is an int.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26796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20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811411"/>
            <a:ext cx="8525435" cy="506690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BIT LEVEL OPERATORS</a:t>
            </a:r>
            <a:endParaRPr lang="en-GB" sz="1800"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6F529943-A40E-27D9-6E37-3C45FB05B4B1}"/>
              </a:ext>
            </a:extLst>
          </p:cNvPr>
          <p:cNvSpPr txBox="1"/>
          <p:nvPr/>
        </p:nvSpPr>
        <p:spPr>
          <a:xfrm>
            <a:off x="840228" y="2120093"/>
            <a:ext cx="5904865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Bits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3A6B4E59-75AA-BE64-EA6B-728BEF35A892}"/>
              </a:ext>
            </a:extLst>
          </p:cNvPr>
          <p:cNvSpPr txBox="1"/>
          <p:nvPr/>
        </p:nvSpPr>
        <p:spPr>
          <a:xfrm>
            <a:off x="1279208" y="2833913"/>
            <a:ext cx="1844039" cy="56070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2000"/>
              </a:lnSpc>
              <a:spcBef>
                <a:spcPts val="34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0x16;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y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0x33;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E96B1D91-7168-642D-30E2-C728C2E916A1}"/>
              </a:ext>
            </a:extLst>
          </p:cNvPr>
          <p:cNvSpPr txBox="1"/>
          <p:nvPr/>
        </p:nvSpPr>
        <p:spPr>
          <a:xfrm>
            <a:off x="4917982" y="2872013"/>
            <a:ext cx="4285615" cy="522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600" spc="-2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5C8526"/>
                </a:solidFill>
                <a:latin typeface="Courier New"/>
                <a:cs typeface="Courier New"/>
              </a:rPr>
              <a:t>00000000000000000000000000010110</a:t>
            </a:r>
            <a:endParaRPr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60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600" spc="-2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5C8526"/>
                </a:solidFill>
                <a:latin typeface="Courier New"/>
                <a:cs typeface="Courier New"/>
              </a:rPr>
              <a:t>00000000000000000000000000110011</a:t>
            </a:r>
            <a:endParaRPr sz="1600" dirty="0">
              <a:latin typeface="Courier New"/>
              <a:cs typeface="Courier New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F60875-EDF0-A225-75A1-1AFE2AB87BE3}"/>
              </a:ext>
            </a:extLst>
          </p:cNvPr>
          <p:cNvGrpSpPr/>
          <p:nvPr/>
        </p:nvGrpSpPr>
        <p:grpSpPr>
          <a:xfrm>
            <a:off x="718811" y="3569461"/>
            <a:ext cx="8485197" cy="2833986"/>
            <a:chOff x="1279354" y="3323083"/>
            <a:chExt cx="8485197" cy="2833986"/>
          </a:xfrm>
        </p:grpSpPr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9E56749B-0178-63F2-3C48-D67F304C823D}"/>
                </a:ext>
              </a:extLst>
            </p:cNvPr>
            <p:cNvSpPr txBox="1"/>
            <p:nvPr/>
          </p:nvSpPr>
          <p:spPr>
            <a:xfrm>
              <a:off x="1839751" y="3323083"/>
              <a:ext cx="7924800" cy="56070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ts val="2110"/>
                </a:lnSpc>
                <a:spcBef>
                  <a:spcPts val="95"/>
                </a:spcBef>
              </a:pPr>
              <a:r>
                <a:rPr sz="1850" spc="-10" dirty="0">
                  <a:latin typeface="Courier New"/>
                  <a:cs typeface="Courier New"/>
                </a:rPr>
                <a:t>System.out.println(x</a:t>
              </a:r>
              <a:r>
                <a:rPr sz="1850" spc="-100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&amp;</a:t>
              </a:r>
              <a:r>
                <a:rPr sz="1850" spc="-95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y);</a:t>
              </a:r>
              <a:r>
                <a:rPr sz="1600" dirty="0">
                  <a:solidFill>
                    <a:srgbClr val="5C8526"/>
                  </a:solidFill>
                  <a:latin typeface="Courier New"/>
                  <a:cs typeface="Courier New"/>
                </a:rPr>
                <a:t>//</a:t>
              </a:r>
              <a:r>
                <a:rPr sz="1600" spc="-75" dirty="0">
                  <a:solidFill>
                    <a:srgbClr val="5C8526"/>
                  </a:solidFill>
                  <a:latin typeface="Courier New"/>
                  <a:cs typeface="Courier New"/>
                </a:rPr>
                <a:t> 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00000000000000000000000000010010</a:t>
              </a:r>
              <a:endParaRPr sz="1600" dirty="0">
                <a:latin typeface="Courier New"/>
                <a:cs typeface="Courier New"/>
              </a:endParaRPr>
            </a:p>
            <a:p>
              <a:pPr marL="12700">
                <a:lnSpc>
                  <a:spcPts val="2110"/>
                </a:lnSpc>
              </a:pPr>
              <a:r>
                <a:rPr sz="1850" spc="-10" dirty="0">
                  <a:latin typeface="Courier New"/>
                  <a:cs typeface="Courier New"/>
                </a:rPr>
                <a:t>System.out.println(x</a:t>
              </a:r>
              <a:r>
                <a:rPr sz="1850" spc="-100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|</a:t>
              </a:r>
              <a:r>
                <a:rPr sz="1850" spc="-95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y);</a:t>
              </a:r>
              <a:r>
                <a:rPr sz="1600" dirty="0">
                  <a:solidFill>
                    <a:srgbClr val="5C8526"/>
                  </a:solidFill>
                  <a:latin typeface="Courier New"/>
                  <a:cs typeface="Courier New"/>
                </a:rPr>
                <a:t>//</a:t>
              </a:r>
              <a:r>
                <a:rPr sz="1600" spc="-75" dirty="0">
                  <a:solidFill>
                    <a:srgbClr val="5C8526"/>
                  </a:solidFill>
                  <a:latin typeface="Courier New"/>
                  <a:cs typeface="Courier New"/>
                </a:rPr>
                <a:t> 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00000000000000000000000000110111</a:t>
              </a:r>
              <a:endParaRPr sz="1600" dirty="0">
                <a:latin typeface="Courier New"/>
                <a:cs typeface="Courier New"/>
              </a:endParaRPr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00EB265A-703D-CC4B-AC6B-3AF024057BE1}"/>
                </a:ext>
              </a:extLst>
            </p:cNvPr>
            <p:cNvSpPr txBox="1"/>
            <p:nvPr/>
          </p:nvSpPr>
          <p:spPr>
            <a:xfrm>
              <a:off x="1839751" y="3828962"/>
              <a:ext cx="3243580" cy="3073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850" spc="-10" dirty="0">
                  <a:latin typeface="Courier New"/>
                  <a:cs typeface="Courier New"/>
                </a:rPr>
                <a:t>System.out.println(˜x);</a:t>
              </a:r>
              <a:endParaRPr sz="1850" dirty="0">
                <a:latin typeface="Courier New"/>
                <a:cs typeface="Courier New"/>
              </a:endParaRPr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990778A1-6A91-F9B1-BD2A-15E79DAA0E4E}"/>
                </a:ext>
              </a:extLst>
            </p:cNvPr>
            <p:cNvSpPr txBox="1"/>
            <p:nvPr/>
          </p:nvSpPr>
          <p:spPr>
            <a:xfrm>
              <a:off x="5478526" y="3860658"/>
              <a:ext cx="4285615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dirty="0">
                  <a:solidFill>
                    <a:srgbClr val="5C8526"/>
                  </a:solidFill>
                  <a:latin typeface="Courier New"/>
                  <a:cs typeface="Courier New"/>
                </a:rPr>
                <a:t>//</a:t>
              </a:r>
              <a:r>
                <a:rPr sz="1600" spc="-25" dirty="0">
                  <a:solidFill>
                    <a:srgbClr val="5C8526"/>
                  </a:solidFill>
                  <a:latin typeface="Courier New"/>
                  <a:cs typeface="Courier New"/>
                </a:rPr>
                <a:t> 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11111111111111111111111111101001</a:t>
              </a:r>
              <a:endParaRPr sz="1600">
                <a:latin typeface="Courier New"/>
                <a:cs typeface="Courier New"/>
              </a:endParaRPr>
            </a:p>
          </p:txBody>
        </p:sp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447EAAA4-0661-B098-BDD7-B4446D7BEA99}"/>
                </a:ext>
              </a:extLst>
            </p:cNvPr>
            <p:cNvSpPr txBox="1"/>
            <p:nvPr/>
          </p:nvSpPr>
          <p:spPr>
            <a:xfrm>
              <a:off x="1839751" y="4333572"/>
              <a:ext cx="3103880" cy="560705"/>
            </a:xfrm>
            <a:prstGeom prst="rect">
              <a:avLst/>
            </a:prstGeom>
          </p:spPr>
          <p:txBody>
            <a:bodyPr vert="horz" wrap="square" lIns="0" tIns="43815" rIns="0" bIns="0" rtlCol="0">
              <a:spAutoFit/>
            </a:bodyPr>
            <a:lstStyle/>
            <a:p>
              <a:pPr marL="12700" marR="5080">
                <a:lnSpc>
                  <a:spcPts val="2000"/>
                </a:lnSpc>
                <a:spcBef>
                  <a:spcPts val="345"/>
                </a:spcBef>
              </a:pPr>
              <a:r>
                <a:rPr sz="1850" dirty="0">
                  <a:latin typeface="Courier New"/>
                  <a:cs typeface="Courier New"/>
                </a:rPr>
                <a:t>x</a:t>
              </a:r>
              <a:r>
                <a:rPr sz="1850" spc="-45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&amp;=</a:t>
              </a:r>
              <a:r>
                <a:rPr sz="1850" spc="-30" dirty="0">
                  <a:latin typeface="Courier New"/>
                  <a:cs typeface="Courier New"/>
                </a:rPr>
                <a:t> </a:t>
              </a:r>
              <a:r>
                <a:rPr sz="1850" spc="-20" dirty="0">
                  <a:latin typeface="Courier New"/>
                  <a:cs typeface="Courier New"/>
                </a:rPr>
                <a:t>0xf; System.out.println(x);</a:t>
              </a:r>
              <a:endParaRPr sz="1850">
                <a:latin typeface="Courier New"/>
                <a:cs typeface="Courier New"/>
              </a:endParaRPr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65EED8B6-A3AA-3B6E-3B4E-D8B6017AE6AC}"/>
                </a:ext>
              </a:extLst>
            </p:cNvPr>
            <p:cNvSpPr txBox="1"/>
            <p:nvPr/>
          </p:nvSpPr>
          <p:spPr>
            <a:xfrm>
              <a:off x="5478526" y="4365269"/>
              <a:ext cx="4285615" cy="52260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dirty="0">
                  <a:solidFill>
                    <a:srgbClr val="5C8526"/>
                  </a:solidFill>
                  <a:latin typeface="Courier New"/>
                  <a:cs typeface="Courier New"/>
                </a:rPr>
                <a:t>//</a:t>
              </a:r>
              <a:r>
                <a:rPr sz="1600" spc="-25" dirty="0">
                  <a:solidFill>
                    <a:srgbClr val="5C8526"/>
                  </a:solidFill>
                  <a:latin typeface="Courier New"/>
                  <a:cs typeface="Courier New"/>
                </a:rPr>
                <a:t> 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00000000000000000000000000000110</a:t>
              </a:r>
              <a:endParaRPr sz="1600">
                <a:latin typeface="Courier New"/>
                <a:cs typeface="Courier New"/>
              </a:endParaRPr>
            </a:p>
            <a:p>
              <a:pPr marL="12700">
                <a:lnSpc>
                  <a:spcPct val="100000"/>
                </a:lnSpc>
                <a:spcBef>
                  <a:spcPts val="75"/>
                </a:spcBef>
              </a:pPr>
              <a:r>
                <a:rPr sz="1600" dirty="0">
                  <a:solidFill>
                    <a:srgbClr val="5C8526"/>
                  </a:solidFill>
                  <a:latin typeface="Courier New"/>
                  <a:cs typeface="Courier New"/>
                </a:rPr>
                <a:t>//</a:t>
              </a:r>
              <a:r>
                <a:rPr sz="1600" spc="-25" dirty="0">
                  <a:solidFill>
                    <a:srgbClr val="5C8526"/>
                  </a:solidFill>
                  <a:latin typeface="Courier New"/>
                  <a:cs typeface="Courier New"/>
                </a:rPr>
                <a:t> 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00000000000000000000000000000110</a:t>
              </a:r>
              <a:endParaRPr sz="1600">
                <a:latin typeface="Courier New"/>
                <a:cs typeface="Courier New"/>
              </a:endParaRPr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4EBF31AA-50BE-1799-F919-844B60719F9D}"/>
                </a:ext>
              </a:extLst>
            </p:cNvPr>
            <p:cNvSpPr txBox="1"/>
            <p:nvPr/>
          </p:nvSpPr>
          <p:spPr>
            <a:xfrm>
              <a:off x="1839751" y="5091756"/>
              <a:ext cx="3243580" cy="560705"/>
            </a:xfrm>
            <a:prstGeom prst="rect">
              <a:avLst/>
            </a:prstGeom>
          </p:spPr>
          <p:txBody>
            <a:bodyPr vert="horz" wrap="square" lIns="0" tIns="43815" rIns="0" bIns="0" rtlCol="0">
              <a:spAutoFit/>
            </a:bodyPr>
            <a:lstStyle/>
            <a:p>
              <a:pPr marL="12700" marR="5080">
                <a:lnSpc>
                  <a:spcPts val="2000"/>
                </a:lnSpc>
                <a:spcBef>
                  <a:spcPts val="345"/>
                </a:spcBef>
              </a:pPr>
              <a:r>
                <a:rPr sz="1850" dirty="0">
                  <a:solidFill>
                    <a:srgbClr val="0000FF"/>
                  </a:solidFill>
                  <a:latin typeface="Courier New"/>
                  <a:cs typeface="Courier New"/>
                </a:rPr>
                <a:t>short</a:t>
              </a:r>
              <a:r>
                <a:rPr sz="1850" spc="-55" dirty="0">
                  <a:solidFill>
                    <a:srgbClr val="0000FF"/>
                  </a:solidFill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s</a:t>
              </a:r>
              <a:r>
                <a:rPr sz="1850" spc="-50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=</a:t>
              </a:r>
              <a:r>
                <a:rPr sz="1850" spc="-60" dirty="0">
                  <a:latin typeface="Courier New"/>
                  <a:cs typeface="Courier New"/>
                </a:rPr>
                <a:t> </a:t>
              </a:r>
              <a:r>
                <a:rPr sz="1850" spc="-25" dirty="0">
                  <a:latin typeface="Courier New"/>
                  <a:cs typeface="Courier New"/>
                </a:rPr>
                <a:t>7; </a:t>
              </a:r>
              <a:r>
                <a:rPr sz="1850" spc="-20" dirty="0">
                  <a:latin typeface="Courier New"/>
                  <a:cs typeface="Courier New"/>
                </a:rPr>
                <a:t>System.out.println(˜s);</a:t>
              </a:r>
              <a:endParaRPr sz="1850" dirty="0">
                <a:latin typeface="Courier New"/>
                <a:cs typeface="Courier New"/>
              </a:endParaRPr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7CDB81C2-074F-8D77-A6AF-911A506DF11A}"/>
                </a:ext>
              </a:extLst>
            </p:cNvPr>
            <p:cNvSpPr txBox="1"/>
            <p:nvPr/>
          </p:nvSpPr>
          <p:spPr>
            <a:xfrm>
              <a:off x="5478526" y="5123453"/>
              <a:ext cx="4285615" cy="52260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dirty="0">
                  <a:solidFill>
                    <a:srgbClr val="5C8526"/>
                  </a:solidFill>
                  <a:latin typeface="Courier New"/>
                  <a:cs typeface="Courier New"/>
                </a:rPr>
                <a:t>//</a:t>
              </a:r>
              <a:r>
                <a:rPr sz="1600" spc="-25" dirty="0">
                  <a:solidFill>
                    <a:srgbClr val="5C8526"/>
                  </a:solidFill>
                  <a:latin typeface="Courier New"/>
                  <a:cs typeface="Courier New"/>
                </a:rPr>
                <a:t> 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0000000000000111</a:t>
              </a:r>
              <a:endParaRPr sz="1600">
                <a:latin typeface="Courier New"/>
                <a:cs typeface="Courier New"/>
              </a:endParaRPr>
            </a:p>
            <a:p>
              <a:pPr marL="12700">
                <a:lnSpc>
                  <a:spcPct val="100000"/>
                </a:lnSpc>
                <a:spcBef>
                  <a:spcPts val="75"/>
                </a:spcBef>
              </a:pPr>
              <a:r>
                <a:rPr sz="1600" dirty="0">
                  <a:solidFill>
                    <a:srgbClr val="5C8526"/>
                  </a:solidFill>
                  <a:latin typeface="Courier New"/>
                  <a:cs typeface="Courier New"/>
                </a:rPr>
                <a:t>//</a:t>
              </a:r>
              <a:r>
                <a:rPr sz="1600" spc="-25" dirty="0">
                  <a:solidFill>
                    <a:srgbClr val="5C8526"/>
                  </a:solidFill>
                  <a:latin typeface="Courier New"/>
                  <a:cs typeface="Courier New"/>
                </a:rPr>
                <a:t> 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11111111111111111111111111111000</a:t>
              </a:r>
              <a:endParaRPr sz="1600">
                <a:latin typeface="Courier New"/>
                <a:cs typeface="Courier New"/>
              </a:endParaRPr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68E22F2D-B4A5-81D8-48E5-D147F5F2AC9F}"/>
                </a:ext>
              </a:extLst>
            </p:cNvPr>
            <p:cNvSpPr txBox="1"/>
            <p:nvPr/>
          </p:nvSpPr>
          <p:spPr>
            <a:xfrm>
              <a:off x="1279354" y="5597634"/>
              <a:ext cx="446405" cy="55943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292735">
                <a:lnSpc>
                  <a:spcPts val="2105"/>
                </a:lnSpc>
                <a:spcBef>
                  <a:spcPts val="95"/>
                </a:spcBef>
              </a:pPr>
              <a:r>
                <a:rPr sz="1850" spc="-50" dirty="0">
                  <a:latin typeface="Courier New"/>
                  <a:cs typeface="Courier New"/>
                </a:rPr>
                <a:t>}</a:t>
              </a:r>
              <a:endParaRPr sz="1850">
                <a:latin typeface="Courier New"/>
                <a:cs typeface="Courier New"/>
              </a:endParaRPr>
            </a:p>
            <a:p>
              <a:pPr marL="12700">
                <a:lnSpc>
                  <a:spcPts val="2105"/>
                </a:lnSpc>
              </a:pPr>
              <a:r>
                <a:rPr sz="1850" spc="-50" dirty="0">
                  <a:latin typeface="Courier New"/>
                  <a:cs typeface="Courier New"/>
                </a:rPr>
                <a:t>}</a:t>
              </a:r>
              <a:endParaRPr sz="1850">
                <a:latin typeface="Courier New"/>
                <a:cs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324493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21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811411"/>
            <a:ext cx="8689637" cy="506690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BIT LEVEL OPERATORS</a:t>
            </a:r>
            <a:endParaRPr lang="en-GB" sz="18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72E69D-B8AD-BC52-C5BC-475E348AB790}"/>
              </a:ext>
            </a:extLst>
          </p:cNvPr>
          <p:cNvGrpSpPr/>
          <p:nvPr/>
        </p:nvGrpSpPr>
        <p:grpSpPr>
          <a:xfrm>
            <a:off x="827449" y="1998205"/>
            <a:ext cx="8504247" cy="4691234"/>
            <a:chOff x="1279354" y="1750929"/>
            <a:chExt cx="8504247" cy="4691234"/>
          </a:xfrm>
        </p:grpSpPr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B867E14D-36F1-9CAA-A546-C785EA5AF3DF}"/>
                </a:ext>
              </a:extLst>
            </p:cNvPr>
            <p:cNvSpPr txBox="1"/>
            <p:nvPr/>
          </p:nvSpPr>
          <p:spPr>
            <a:xfrm>
              <a:off x="1279356" y="1750929"/>
              <a:ext cx="5904865" cy="55943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ts val="2105"/>
                </a:lnSpc>
                <a:spcBef>
                  <a:spcPts val="95"/>
                </a:spcBef>
              </a:pPr>
              <a:r>
                <a:rPr sz="1850" dirty="0">
                  <a:solidFill>
                    <a:srgbClr val="0000FF"/>
                  </a:solidFill>
                  <a:latin typeface="Courier New"/>
                  <a:cs typeface="Courier New"/>
                </a:rPr>
                <a:t>class</a:t>
              </a:r>
              <a:r>
                <a:rPr sz="1850" spc="-105" dirty="0">
                  <a:solidFill>
                    <a:srgbClr val="0000FF"/>
                  </a:solidFill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Bits2</a:t>
              </a:r>
              <a:r>
                <a:rPr sz="1850" spc="-90" dirty="0">
                  <a:latin typeface="Courier New"/>
                  <a:cs typeface="Courier New"/>
                </a:rPr>
                <a:t> </a:t>
              </a:r>
              <a:r>
                <a:rPr sz="1850" spc="-50" dirty="0">
                  <a:latin typeface="Courier New"/>
                  <a:cs typeface="Courier New"/>
                </a:rPr>
                <a:t>{</a:t>
              </a:r>
              <a:endParaRPr sz="1850" dirty="0">
                <a:latin typeface="Courier New"/>
                <a:cs typeface="Courier New"/>
              </a:endParaRPr>
            </a:p>
            <a:p>
              <a:pPr marL="292735">
                <a:lnSpc>
                  <a:spcPts val="2105"/>
                </a:lnSpc>
              </a:pPr>
              <a:r>
                <a:rPr sz="1850" dirty="0">
                  <a:solidFill>
                    <a:srgbClr val="0000FF"/>
                  </a:solidFill>
                  <a:latin typeface="Courier New"/>
                  <a:cs typeface="Courier New"/>
                </a:rPr>
                <a:t>public</a:t>
              </a:r>
              <a:r>
                <a:rPr sz="1850" spc="-130" dirty="0">
                  <a:solidFill>
                    <a:srgbClr val="0000FF"/>
                  </a:solidFill>
                  <a:latin typeface="Courier New"/>
                  <a:cs typeface="Courier New"/>
                </a:rPr>
                <a:t> </a:t>
              </a:r>
              <a:r>
                <a:rPr sz="1850" dirty="0">
                  <a:solidFill>
                    <a:srgbClr val="0000FF"/>
                  </a:solidFill>
                  <a:latin typeface="Courier New"/>
                  <a:cs typeface="Courier New"/>
                </a:rPr>
                <a:t>static</a:t>
              </a:r>
              <a:r>
                <a:rPr sz="1850" spc="-125" dirty="0">
                  <a:solidFill>
                    <a:srgbClr val="0000FF"/>
                  </a:solidFill>
                  <a:latin typeface="Courier New"/>
                  <a:cs typeface="Courier New"/>
                </a:rPr>
                <a:t> </a:t>
              </a:r>
              <a:r>
                <a:rPr sz="1850" dirty="0">
                  <a:solidFill>
                    <a:srgbClr val="0000FF"/>
                  </a:solidFill>
                  <a:latin typeface="Courier New"/>
                  <a:cs typeface="Courier New"/>
                </a:rPr>
                <a:t>void</a:t>
              </a:r>
              <a:r>
                <a:rPr sz="1850" spc="-130" dirty="0">
                  <a:solidFill>
                    <a:srgbClr val="0000FF"/>
                  </a:solidFill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main(String[]</a:t>
              </a:r>
              <a:r>
                <a:rPr sz="1850" spc="-125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args)</a:t>
              </a:r>
              <a:r>
                <a:rPr sz="1850" spc="-135" dirty="0">
                  <a:latin typeface="Courier New"/>
                  <a:cs typeface="Courier New"/>
                </a:rPr>
                <a:t> </a:t>
              </a:r>
              <a:r>
                <a:rPr sz="1850" spc="-50" dirty="0">
                  <a:latin typeface="Courier New"/>
                  <a:cs typeface="Courier New"/>
                </a:rPr>
                <a:t>{</a:t>
              </a:r>
              <a:endParaRPr sz="1850" dirty="0">
                <a:latin typeface="Courier New"/>
                <a:cs typeface="Courier New"/>
              </a:endParaRPr>
            </a:p>
          </p:txBody>
        </p:sp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ECFADCE2-1BF6-A2FA-3C5E-EA7D2B4068F1}"/>
                </a:ext>
              </a:extLst>
            </p:cNvPr>
            <p:cNvSpPr txBox="1"/>
            <p:nvPr/>
          </p:nvSpPr>
          <p:spPr>
            <a:xfrm>
              <a:off x="1839754" y="2255551"/>
              <a:ext cx="1844039" cy="3073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850" dirty="0">
                  <a:solidFill>
                    <a:srgbClr val="0000FF"/>
                  </a:solidFill>
                  <a:latin typeface="Courier New"/>
                  <a:cs typeface="Courier New"/>
                </a:rPr>
                <a:t>int</a:t>
              </a:r>
              <a:r>
                <a:rPr sz="1850" spc="-45" dirty="0">
                  <a:solidFill>
                    <a:srgbClr val="0000FF"/>
                  </a:solidFill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x</a:t>
              </a:r>
              <a:r>
                <a:rPr sz="1850" spc="-40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=</a:t>
              </a:r>
              <a:r>
                <a:rPr sz="1850" spc="-40" dirty="0">
                  <a:latin typeface="Courier New"/>
                  <a:cs typeface="Courier New"/>
                </a:rPr>
                <a:t> </a:t>
              </a:r>
              <a:r>
                <a:rPr sz="1850" spc="-10" dirty="0">
                  <a:latin typeface="Courier New"/>
                  <a:cs typeface="Courier New"/>
                </a:rPr>
                <a:t>0x16;</a:t>
              </a:r>
              <a:endParaRPr sz="1850">
                <a:latin typeface="Courier New"/>
                <a:cs typeface="Courier New"/>
              </a:endParaRPr>
            </a:p>
          </p:txBody>
        </p:sp>
        <p:sp>
          <p:nvSpPr>
            <p:cNvPr id="25" name="object 10">
              <a:extLst>
                <a:ext uri="{FF2B5EF4-FFF2-40B4-BE49-F238E27FC236}">
                  <a16:creationId xmlns:a16="http://schemas.microsoft.com/office/drawing/2014/main" id="{A0BD8A47-FA5D-4E74-FBE2-DF3E78443847}"/>
                </a:ext>
              </a:extLst>
            </p:cNvPr>
            <p:cNvSpPr txBox="1"/>
            <p:nvPr/>
          </p:nvSpPr>
          <p:spPr>
            <a:xfrm>
              <a:off x="5617991" y="2287236"/>
              <a:ext cx="4164329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//00000000000000000000000000010110</a:t>
              </a:r>
              <a:endParaRPr sz="1600">
                <a:latin typeface="Courier New"/>
                <a:cs typeface="Courier New"/>
              </a:endParaRPr>
            </a:p>
          </p:txBody>
        </p:sp>
        <p:sp>
          <p:nvSpPr>
            <p:cNvPr id="26" name="object 11">
              <a:extLst>
                <a:ext uri="{FF2B5EF4-FFF2-40B4-BE49-F238E27FC236}">
                  <a16:creationId xmlns:a16="http://schemas.microsoft.com/office/drawing/2014/main" id="{4959E50D-C228-42AF-D63D-15F5E53D0E92}"/>
                </a:ext>
              </a:extLst>
            </p:cNvPr>
            <p:cNvSpPr txBox="1"/>
            <p:nvPr/>
          </p:nvSpPr>
          <p:spPr>
            <a:xfrm>
              <a:off x="1839751" y="2509113"/>
              <a:ext cx="7943850" cy="3073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850" spc="-10" dirty="0">
                  <a:latin typeface="Courier New"/>
                  <a:cs typeface="Courier New"/>
                </a:rPr>
                <a:t>System.out.println(x</a:t>
              </a:r>
              <a:r>
                <a:rPr sz="1850" spc="-105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&lt;&lt;</a:t>
              </a:r>
              <a:r>
                <a:rPr sz="1850" spc="-100" dirty="0">
                  <a:latin typeface="Courier New"/>
                  <a:cs typeface="Courier New"/>
                </a:rPr>
                <a:t> </a:t>
              </a:r>
              <a:r>
                <a:rPr sz="1850" spc="-10" dirty="0">
                  <a:latin typeface="Courier New"/>
                  <a:cs typeface="Courier New"/>
                </a:rPr>
                <a:t>3);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//00000000000000000000000010110000</a:t>
              </a:r>
              <a:endParaRPr sz="1600">
                <a:latin typeface="Courier New"/>
                <a:cs typeface="Courier New"/>
              </a:endParaRPr>
            </a:p>
          </p:txBody>
        </p:sp>
        <p:sp>
          <p:nvSpPr>
            <p:cNvPr id="27" name="object 12">
              <a:extLst>
                <a:ext uri="{FF2B5EF4-FFF2-40B4-BE49-F238E27FC236}">
                  <a16:creationId xmlns:a16="http://schemas.microsoft.com/office/drawing/2014/main" id="{CDF0FFF8-52E9-2484-AB0A-1B7E46E3975B}"/>
                </a:ext>
              </a:extLst>
            </p:cNvPr>
            <p:cNvSpPr txBox="1"/>
            <p:nvPr/>
          </p:nvSpPr>
          <p:spPr>
            <a:xfrm>
              <a:off x="1839751" y="3013723"/>
              <a:ext cx="3103880" cy="812800"/>
            </a:xfrm>
            <a:prstGeom prst="rect">
              <a:avLst/>
            </a:prstGeom>
          </p:spPr>
          <p:txBody>
            <a:bodyPr vert="horz" wrap="square" lIns="0" tIns="43815" rIns="0" bIns="0" rtlCol="0">
              <a:spAutoFit/>
            </a:bodyPr>
            <a:lstStyle/>
            <a:p>
              <a:pPr marL="12700" marR="1264920">
                <a:lnSpc>
                  <a:spcPts val="2000"/>
                </a:lnSpc>
                <a:spcBef>
                  <a:spcPts val="345"/>
                </a:spcBef>
              </a:pPr>
              <a:r>
                <a:rPr sz="1850" dirty="0">
                  <a:solidFill>
                    <a:srgbClr val="0000FF"/>
                  </a:solidFill>
                  <a:latin typeface="Courier New"/>
                  <a:cs typeface="Courier New"/>
                </a:rPr>
                <a:t>int</a:t>
              </a:r>
              <a:r>
                <a:rPr sz="1850" spc="-45" dirty="0">
                  <a:solidFill>
                    <a:srgbClr val="0000FF"/>
                  </a:solidFill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y</a:t>
              </a:r>
              <a:r>
                <a:rPr sz="1850" spc="-40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=</a:t>
              </a:r>
              <a:r>
                <a:rPr sz="1850" spc="-40" dirty="0">
                  <a:latin typeface="Courier New"/>
                  <a:cs typeface="Courier New"/>
                </a:rPr>
                <a:t> </a:t>
              </a:r>
              <a:r>
                <a:rPr sz="1850" spc="-20" dirty="0">
                  <a:latin typeface="Courier New"/>
                  <a:cs typeface="Courier New"/>
                </a:rPr>
                <a:t>0xfe; </a:t>
              </a:r>
              <a:r>
                <a:rPr sz="1850" dirty="0">
                  <a:latin typeface="Courier New"/>
                  <a:cs typeface="Courier New"/>
                </a:rPr>
                <a:t>y</a:t>
              </a:r>
              <a:r>
                <a:rPr sz="1850" spc="-55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&gt;&gt;=</a:t>
              </a:r>
              <a:r>
                <a:rPr sz="1850" spc="-40" dirty="0">
                  <a:latin typeface="Courier New"/>
                  <a:cs typeface="Courier New"/>
                </a:rPr>
                <a:t> </a:t>
              </a:r>
              <a:r>
                <a:rPr sz="1850" spc="-25" dirty="0">
                  <a:latin typeface="Courier New"/>
                  <a:cs typeface="Courier New"/>
                </a:rPr>
                <a:t>4;</a:t>
              </a:r>
              <a:endParaRPr sz="1850">
                <a:latin typeface="Courier New"/>
                <a:cs typeface="Courier New"/>
              </a:endParaRPr>
            </a:p>
            <a:p>
              <a:pPr marL="12700">
                <a:lnSpc>
                  <a:spcPts val="1955"/>
                </a:lnSpc>
              </a:pPr>
              <a:r>
                <a:rPr sz="1850" spc="-10" dirty="0">
                  <a:latin typeface="Courier New"/>
                  <a:cs typeface="Courier New"/>
                </a:rPr>
                <a:t>System.out.println(y);</a:t>
              </a:r>
              <a:endParaRPr sz="1850">
                <a:latin typeface="Courier New"/>
                <a:cs typeface="Courier New"/>
              </a:endParaRPr>
            </a:p>
          </p:txBody>
        </p:sp>
        <p:sp>
          <p:nvSpPr>
            <p:cNvPr id="28" name="object 13">
              <a:extLst>
                <a:ext uri="{FF2B5EF4-FFF2-40B4-BE49-F238E27FC236}">
                  <a16:creationId xmlns:a16="http://schemas.microsoft.com/office/drawing/2014/main" id="{D3D6620A-8D75-E1E3-0BB9-2A145A339825}"/>
                </a:ext>
              </a:extLst>
            </p:cNvPr>
            <p:cNvSpPr txBox="1"/>
            <p:nvPr/>
          </p:nvSpPr>
          <p:spPr>
            <a:xfrm>
              <a:off x="5617991" y="3045420"/>
              <a:ext cx="4165600" cy="77533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//00000000000000000000000011111110</a:t>
              </a:r>
              <a:endParaRPr sz="1600">
                <a:latin typeface="Courier New"/>
                <a:cs typeface="Courier New"/>
              </a:endParaRPr>
            </a:p>
            <a:p>
              <a:pPr marL="13335">
                <a:lnSpc>
                  <a:spcPct val="100000"/>
                </a:lnSpc>
                <a:spcBef>
                  <a:spcPts val="75"/>
                </a:spcBef>
              </a:pP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//00000000000000000000000000001111</a:t>
              </a:r>
              <a:endParaRPr sz="1600">
                <a:latin typeface="Courier New"/>
                <a:cs typeface="Courier New"/>
              </a:endParaRPr>
            </a:p>
            <a:p>
              <a:pPr marL="13335">
                <a:lnSpc>
                  <a:spcPct val="100000"/>
                </a:lnSpc>
                <a:spcBef>
                  <a:spcPts val="70"/>
                </a:spcBef>
              </a:pP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//00000000000000000000000000001111</a:t>
              </a:r>
              <a:endParaRPr sz="1600">
                <a:latin typeface="Courier New"/>
                <a:cs typeface="Courier New"/>
              </a:endParaRPr>
            </a:p>
          </p:txBody>
        </p:sp>
        <p:sp>
          <p:nvSpPr>
            <p:cNvPr id="29" name="object 14">
              <a:extLst>
                <a:ext uri="{FF2B5EF4-FFF2-40B4-BE49-F238E27FC236}">
                  <a16:creationId xmlns:a16="http://schemas.microsoft.com/office/drawing/2014/main" id="{27B5C235-BA79-B313-D34F-069C93CC7045}"/>
                </a:ext>
              </a:extLst>
            </p:cNvPr>
            <p:cNvSpPr txBox="1"/>
            <p:nvPr/>
          </p:nvSpPr>
          <p:spPr>
            <a:xfrm>
              <a:off x="1839751" y="4024213"/>
              <a:ext cx="866140" cy="3073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850" dirty="0">
                  <a:latin typeface="Courier New"/>
                  <a:cs typeface="Courier New"/>
                </a:rPr>
                <a:t>x</a:t>
              </a:r>
              <a:r>
                <a:rPr sz="1850" spc="-40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=</a:t>
              </a:r>
              <a:r>
                <a:rPr sz="1850" spc="-25" dirty="0">
                  <a:latin typeface="Courier New"/>
                  <a:cs typeface="Courier New"/>
                </a:rPr>
                <a:t> 9;</a:t>
              </a:r>
              <a:endParaRPr sz="1850">
                <a:latin typeface="Courier New"/>
                <a:cs typeface="Courier New"/>
              </a:endParaRPr>
            </a:p>
          </p:txBody>
        </p:sp>
        <p:sp>
          <p:nvSpPr>
            <p:cNvPr id="30" name="object 15">
              <a:extLst>
                <a:ext uri="{FF2B5EF4-FFF2-40B4-BE49-F238E27FC236}">
                  <a16:creationId xmlns:a16="http://schemas.microsoft.com/office/drawing/2014/main" id="{57B49D97-9499-E012-0EC8-85AB16EA700C}"/>
                </a:ext>
              </a:extLst>
            </p:cNvPr>
            <p:cNvSpPr txBox="1"/>
            <p:nvPr/>
          </p:nvSpPr>
          <p:spPr>
            <a:xfrm>
              <a:off x="5619258" y="4055909"/>
              <a:ext cx="4164329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//00000000000000000000000000001001</a:t>
              </a:r>
              <a:endParaRPr sz="1600">
                <a:latin typeface="Courier New"/>
                <a:cs typeface="Courier New"/>
              </a:endParaRPr>
            </a:p>
          </p:txBody>
        </p:sp>
        <p:sp>
          <p:nvSpPr>
            <p:cNvPr id="31" name="object 16">
              <a:extLst>
                <a:ext uri="{FF2B5EF4-FFF2-40B4-BE49-F238E27FC236}">
                  <a16:creationId xmlns:a16="http://schemas.microsoft.com/office/drawing/2014/main" id="{CCAE8982-EB9F-8E3B-5AA0-8212BCDDA709}"/>
                </a:ext>
              </a:extLst>
            </p:cNvPr>
            <p:cNvSpPr txBox="1"/>
            <p:nvPr/>
          </p:nvSpPr>
          <p:spPr>
            <a:xfrm>
              <a:off x="1839751" y="4277786"/>
              <a:ext cx="7943850" cy="559435"/>
            </a:xfrm>
            <a:prstGeom prst="rect">
              <a:avLst/>
            </a:prstGeom>
          </p:spPr>
          <p:txBody>
            <a:bodyPr vert="horz" wrap="square" lIns="0" tIns="45085" rIns="0" bIns="0" rtlCol="0">
              <a:spAutoFit/>
            </a:bodyPr>
            <a:lstStyle/>
            <a:p>
              <a:pPr marL="12700" marR="5080">
                <a:lnSpc>
                  <a:spcPts val="1989"/>
                </a:lnSpc>
                <a:spcBef>
                  <a:spcPts val="355"/>
                </a:spcBef>
              </a:pPr>
              <a:r>
                <a:rPr sz="1850" spc="-10" dirty="0">
                  <a:latin typeface="Courier New"/>
                  <a:cs typeface="Courier New"/>
                </a:rPr>
                <a:t>System.out.println(x</a:t>
              </a:r>
              <a:r>
                <a:rPr sz="1850" spc="-105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&gt;&gt;</a:t>
              </a:r>
              <a:r>
                <a:rPr sz="1850" spc="-100" dirty="0">
                  <a:latin typeface="Courier New"/>
                  <a:cs typeface="Courier New"/>
                </a:rPr>
                <a:t> </a:t>
              </a:r>
              <a:r>
                <a:rPr sz="1850" spc="-10" dirty="0">
                  <a:latin typeface="Courier New"/>
                  <a:cs typeface="Courier New"/>
                </a:rPr>
                <a:t>3);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//00000000000000000000000000000001 </a:t>
              </a:r>
              <a:r>
                <a:rPr sz="1850" spc="-10" dirty="0">
                  <a:latin typeface="Courier New"/>
                  <a:cs typeface="Courier New"/>
                </a:rPr>
                <a:t>System.out.println(x</a:t>
              </a:r>
              <a:r>
                <a:rPr sz="1850" spc="-160" dirty="0">
                  <a:latin typeface="Courier New"/>
                  <a:cs typeface="Courier New"/>
                </a:rPr>
                <a:t> </a:t>
              </a:r>
              <a:r>
                <a:rPr sz="1850" spc="-10" dirty="0">
                  <a:latin typeface="Courier New"/>
                  <a:cs typeface="Courier New"/>
                </a:rPr>
                <a:t>&gt;&gt;&gt;3);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//00000000000000000000000000000001</a:t>
              </a:r>
              <a:endParaRPr sz="1600">
                <a:latin typeface="Courier New"/>
                <a:cs typeface="Courier New"/>
              </a:endParaRPr>
            </a:p>
          </p:txBody>
        </p:sp>
        <p:sp>
          <p:nvSpPr>
            <p:cNvPr id="32" name="object 17">
              <a:extLst>
                <a:ext uri="{FF2B5EF4-FFF2-40B4-BE49-F238E27FC236}">
                  <a16:creationId xmlns:a16="http://schemas.microsoft.com/office/drawing/2014/main" id="{89F28F97-D3DE-3721-6270-A5D8417CDC48}"/>
                </a:ext>
              </a:extLst>
            </p:cNvPr>
            <p:cNvSpPr txBox="1"/>
            <p:nvPr/>
          </p:nvSpPr>
          <p:spPr>
            <a:xfrm>
              <a:off x="1839751" y="5034701"/>
              <a:ext cx="1005840" cy="3073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850" dirty="0">
                  <a:latin typeface="Courier New"/>
                  <a:cs typeface="Courier New"/>
                </a:rPr>
                <a:t>x</a:t>
              </a:r>
              <a:r>
                <a:rPr sz="1850" spc="-35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=</a:t>
              </a:r>
              <a:r>
                <a:rPr sz="1850" spc="-20" dirty="0">
                  <a:latin typeface="Courier New"/>
                  <a:cs typeface="Courier New"/>
                </a:rPr>
                <a:t> -</a:t>
              </a:r>
              <a:r>
                <a:rPr sz="1850" spc="-35" dirty="0">
                  <a:latin typeface="Courier New"/>
                  <a:cs typeface="Courier New"/>
                </a:rPr>
                <a:t>9;</a:t>
              </a:r>
              <a:endParaRPr sz="1850">
                <a:latin typeface="Courier New"/>
                <a:cs typeface="Courier New"/>
              </a:endParaRPr>
            </a:p>
          </p:txBody>
        </p:sp>
        <p:sp>
          <p:nvSpPr>
            <p:cNvPr id="33" name="object 18">
              <a:extLst>
                <a:ext uri="{FF2B5EF4-FFF2-40B4-BE49-F238E27FC236}">
                  <a16:creationId xmlns:a16="http://schemas.microsoft.com/office/drawing/2014/main" id="{8E00767F-F806-98D5-5C18-4C8611113E95}"/>
                </a:ext>
              </a:extLst>
            </p:cNvPr>
            <p:cNvSpPr txBox="1"/>
            <p:nvPr/>
          </p:nvSpPr>
          <p:spPr>
            <a:xfrm>
              <a:off x="5619258" y="5066398"/>
              <a:ext cx="4164329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//11111111111111111111111111110111</a:t>
              </a:r>
              <a:endParaRPr sz="1600">
                <a:latin typeface="Courier New"/>
                <a:cs typeface="Courier New"/>
              </a:endParaRPr>
            </a:p>
          </p:txBody>
        </p:sp>
        <p:sp>
          <p:nvSpPr>
            <p:cNvPr id="34" name="object 19">
              <a:extLst>
                <a:ext uri="{FF2B5EF4-FFF2-40B4-BE49-F238E27FC236}">
                  <a16:creationId xmlns:a16="http://schemas.microsoft.com/office/drawing/2014/main" id="{0554DD68-D011-69B8-A454-5BC453392395}"/>
                </a:ext>
              </a:extLst>
            </p:cNvPr>
            <p:cNvSpPr txBox="1"/>
            <p:nvPr/>
          </p:nvSpPr>
          <p:spPr>
            <a:xfrm>
              <a:off x="1279354" y="5232488"/>
              <a:ext cx="8503920" cy="120967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2770" marR="5080">
                <a:lnSpc>
                  <a:spcPct val="119600"/>
                </a:lnSpc>
                <a:spcBef>
                  <a:spcPts val="100"/>
                </a:spcBef>
              </a:pPr>
              <a:r>
                <a:rPr sz="1850" spc="-10" dirty="0">
                  <a:latin typeface="Courier New"/>
                  <a:cs typeface="Courier New"/>
                </a:rPr>
                <a:t>System.out.println(x</a:t>
              </a:r>
              <a:r>
                <a:rPr sz="1850" spc="-105" dirty="0">
                  <a:latin typeface="Courier New"/>
                  <a:cs typeface="Courier New"/>
                </a:rPr>
                <a:t> </a:t>
              </a:r>
              <a:r>
                <a:rPr sz="1850" dirty="0">
                  <a:latin typeface="Courier New"/>
                  <a:cs typeface="Courier New"/>
                </a:rPr>
                <a:t>&gt;&gt;</a:t>
              </a:r>
              <a:r>
                <a:rPr sz="1850" spc="-100" dirty="0">
                  <a:latin typeface="Courier New"/>
                  <a:cs typeface="Courier New"/>
                </a:rPr>
                <a:t> </a:t>
              </a:r>
              <a:r>
                <a:rPr sz="1850" spc="-10" dirty="0">
                  <a:latin typeface="Courier New"/>
                  <a:cs typeface="Courier New"/>
                </a:rPr>
                <a:t>3);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//11111111111111111111111111111110 </a:t>
              </a:r>
              <a:r>
                <a:rPr sz="1850" spc="-10" dirty="0">
                  <a:latin typeface="Courier New"/>
                  <a:cs typeface="Courier New"/>
                </a:rPr>
                <a:t>System.out.println(x</a:t>
              </a:r>
              <a:r>
                <a:rPr sz="1850" spc="-160" dirty="0">
                  <a:latin typeface="Courier New"/>
                  <a:cs typeface="Courier New"/>
                </a:rPr>
                <a:t> </a:t>
              </a:r>
              <a:r>
                <a:rPr sz="1850" spc="-10" dirty="0">
                  <a:latin typeface="Courier New"/>
                  <a:cs typeface="Courier New"/>
                </a:rPr>
                <a:t>&gt;&gt;&gt;3);</a:t>
              </a:r>
              <a:r>
                <a:rPr sz="1600" spc="-10" dirty="0">
                  <a:solidFill>
                    <a:srgbClr val="5C8526"/>
                  </a:solidFill>
                  <a:latin typeface="Courier New"/>
                  <a:cs typeface="Courier New"/>
                </a:rPr>
                <a:t>//00011111111111111111111111111110</a:t>
              </a:r>
              <a:endParaRPr sz="1600">
                <a:latin typeface="Courier New"/>
                <a:cs typeface="Courier New"/>
              </a:endParaRPr>
            </a:p>
            <a:p>
              <a:pPr marL="292735">
                <a:lnSpc>
                  <a:spcPts val="1910"/>
                </a:lnSpc>
              </a:pPr>
              <a:r>
                <a:rPr sz="1850" spc="-50" dirty="0">
                  <a:latin typeface="Courier New"/>
                  <a:cs typeface="Courier New"/>
                </a:rPr>
                <a:t>}</a:t>
              </a:r>
              <a:endParaRPr sz="1850">
                <a:latin typeface="Courier New"/>
                <a:cs typeface="Courier New"/>
              </a:endParaRPr>
            </a:p>
            <a:p>
              <a:pPr marL="12700">
                <a:lnSpc>
                  <a:spcPts val="2105"/>
                </a:lnSpc>
              </a:pPr>
              <a:r>
                <a:rPr sz="1850" spc="-50" dirty="0">
                  <a:latin typeface="Courier New"/>
                  <a:cs typeface="Courier New"/>
                </a:rPr>
                <a:t>}</a:t>
              </a:r>
              <a:endParaRPr sz="1850">
                <a:latin typeface="Courier New"/>
                <a:cs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157317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>
            <a:extLst>
              <a:ext uri="{FF2B5EF4-FFF2-40B4-BE49-F238E27FC236}">
                <a16:creationId xmlns:a16="http://schemas.microsoft.com/office/drawing/2014/main" id="{59FEB5CD-13EE-ECB6-41D2-0EE74FC0D7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965144"/>
            <a:ext cx="7559675" cy="1707966"/>
          </a:xfrm>
        </p:spPr>
        <p:txBody>
          <a:bodyPr/>
          <a:lstStyle/>
          <a:p>
            <a:r>
              <a:rPr lang="en-GB" dirty="0"/>
              <a:t>LOGICAL OPERATORS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880A1AF2-F0C4-2D95-D1AF-21AE604A4B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5A394401-A1F4-4698-A7D2-89F950FB1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098" y="2998790"/>
            <a:ext cx="8114982" cy="2212019"/>
          </a:xfrm>
        </p:spPr>
        <p:txBody>
          <a:bodyPr/>
          <a:lstStyle/>
          <a:p>
            <a:r>
              <a:rPr lang="en-US" dirty="0"/>
              <a:t>Java provides the following operators: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and (&amp;&amp;)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or (||)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not(!)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IMPORTANT: </a:t>
            </a:r>
            <a:r>
              <a:rPr lang="en-US" dirty="0"/>
              <a:t>The logical operators can only be applied to </a:t>
            </a:r>
            <a:r>
              <a:rPr lang="en-US" dirty="0" err="1"/>
              <a:t>boolean</a:t>
            </a:r>
            <a:r>
              <a:rPr lang="en-US" dirty="0"/>
              <a:t> expressions and return a </a:t>
            </a:r>
            <a:r>
              <a:rPr lang="en-US" dirty="0" err="1"/>
              <a:t>boolean</a:t>
            </a:r>
            <a:r>
              <a:rPr lang="en-US" dirty="0"/>
              <a:t>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62169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23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811411"/>
            <a:ext cx="8525435" cy="339050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LOGICAL OPERATORS</a:t>
            </a:r>
            <a:endParaRPr lang="en-GB" sz="1800"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DE7EEA59-551E-A3D1-6705-9BA074F00D0A}"/>
              </a:ext>
            </a:extLst>
          </p:cNvPr>
          <p:cNvSpPr txBox="1"/>
          <p:nvPr/>
        </p:nvSpPr>
        <p:spPr>
          <a:xfrm>
            <a:off x="1193140" y="1930994"/>
            <a:ext cx="6362700" cy="4726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113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Logical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751840" marR="283845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12,y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33;</a:t>
            </a:r>
            <a:endParaRPr sz="1850" dirty="0">
              <a:latin typeface="Courier New"/>
              <a:cs typeface="Courier New"/>
            </a:endParaRPr>
          </a:p>
          <a:p>
            <a:pPr marL="751840">
              <a:lnSpc>
                <a:spcPts val="1964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2.45,e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4.54;</a:t>
            </a:r>
            <a:endParaRPr sz="1850" dirty="0">
              <a:latin typeface="Courier New"/>
              <a:cs typeface="Courier New"/>
            </a:endParaRPr>
          </a:p>
          <a:p>
            <a:pPr marL="751840" marR="704850">
              <a:lnSpc>
                <a:spcPts val="2000"/>
              </a:lnSpc>
              <a:spcBef>
                <a:spcPts val="2005"/>
              </a:spcBef>
            </a:pPr>
            <a:r>
              <a:rPr sz="1850" spc="-10" dirty="0">
                <a:latin typeface="Courier New"/>
                <a:cs typeface="Courier New"/>
              </a:rPr>
              <a:t>System.out.println(x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y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e); </a:t>
            </a:r>
            <a:r>
              <a:rPr sz="1850" spc="-10" dirty="0">
                <a:latin typeface="Courier New"/>
                <a:cs typeface="Courier New"/>
              </a:rPr>
              <a:t>System.out.println(!(x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y));</a:t>
            </a:r>
            <a:endParaRPr sz="1850" dirty="0">
              <a:latin typeface="Courier New"/>
              <a:cs typeface="Courier New"/>
            </a:endParaRPr>
          </a:p>
          <a:p>
            <a:pPr marL="751840" marR="5080">
              <a:lnSpc>
                <a:spcPts val="1989"/>
              </a:lnSpc>
              <a:spcBef>
                <a:spcPts val="198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test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’a’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&gt;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’z’; </a:t>
            </a:r>
            <a:r>
              <a:rPr sz="1850" spc="-10" dirty="0">
                <a:latin typeface="Courier New"/>
                <a:cs typeface="Courier New"/>
              </a:rPr>
              <a:t>System.out.println(test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||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-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2.1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&gt;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0);</a:t>
            </a:r>
            <a:endParaRPr sz="1850" dirty="0">
              <a:latin typeface="Courier New"/>
              <a:cs typeface="Courier New"/>
            </a:endParaRPr>
          </a:p>
          <a:p>
            <a:pPr marL="471170">
              <a:lnSpc>
                <a:spcPts val="185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9113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90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4382770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Logical true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845"/>
              </a:lnSpc>
            </a:pPr>
            <a:r>
              <a:rPr sz="1850" spc="-10" dirty="0">
                <a:latin typeface="Courier New"/>
                <a:cs typeface="Courier New"/>
              </a:rPr>
              <a:t>false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20" dirty="0">
                <a:latin typeface="Courier New"/>
                <a:cs typeface="Courier New"/>
              </a:rPr>
              <a:t>true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29667179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>
            <a:extLst>
              <a:ext uri="{FF2B5EF4-FFF2-40B4-BE49-F238E27FC236}">
                <a16:creationId xmlns:a16="http://schemas.microsoft.com/office/drawing/2014/main" id="{BA4CBA6C-5276-7AF9-74AC-3E94F3DFE0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1615945"/>
            <a:ext cx="7559675" cy="1707966"/>
          </a:xfrm>
        </p:spPr>
        <p:txBody>
          <a:bodyPr/>
          <a:lstStyle/>
          <a:p>
            <a:r>
              <a:rPr lang="en-GB" dirty="0"/>
              <a:t>CONTROL STRUCTURES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BE9D0169-662D-1082-F4D7-F7678243FE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8467CFD9-6B40-2254-26FB-7D167CE99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9" y="3613471"/>
            <a:ext cx="7271702" cy="2212019"/>
          </a:xfrm>
        </p:spPr>
        <p:txBody>
          <a:bodyPr/>
          <a:lstStyle/>
          <a:p>
            <a:r>
              <a:rPr lang="en-US" dirty="0"/>
              <a:t>Java provides the same set of control structures than C.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IMPORTANT: </a:t>
            </a:r>
            <a:r>
              <a:rPr lang="en-US" dirty="0"/>
              <a:t>the value used in the conditional expressions must be a </a:t>
            </a:r>
            <a:r>
              <a:rPr lang="en-US" dirty="0" err="1"/>
              <a:t>boolean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12353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811411"/>
            <a:ext cx="8525435" cy="428458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CONTROL STRUCTURES (if)</a:t>
            </a:r>
            <a:endParaRPr lang="en-GB" sz="1800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7A1FC14F-5133-AF81-E44A-67A6F76005C7}"/>
              </a:ext>
            </a:extLst>
          </p:cNvPr>
          <p:cNvSpPr txBox="1"/>
          <p:nvPr/>
        </p:nvSpPr>
        <p:spPr>
          <a:xfrm>
            <a:off x="895889" y="1952391"/>
            <a:ext cx="8181975" cy="4921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113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If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751840" marR="210312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’x’;</a:t>
            </a:r>
            <a:endParaRPr sz="1850" dirty="0">
              <a:latin typeface="Courier New"/>
              <a:cs typeface="Courier New"/>
            </a:endParaRPr>
          </a:p>
          <a:p>
            <a:pPr marL="1031875" marR="5080" indent="-280670">
              <a:lnSpc>
                <a:spcPts val="1989"/>
              </a:lnSpc>
              <a:spcBef>
                <a:spcPts val="1989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((c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&gt;=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’a’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’z’)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||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(c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&gt;=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’A’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’Z’)) 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"letter: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c);</a:t>
            </a:r>
            <a:endParaRPr sz="1850" dirty="0">
              <a:latin typeface="Courier New"/>
              <a:cs typeface="Courier New"/>
            </a:endParaRPr>
          </a:p>
          <a:p>
            <a:pPr marL="751840">
              <a:lnSpc>
                <a:spcPts val="1845"/>
              </a:lnSpc>
            </a:pP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850" dirty="0">
              <a:latin typeface="Courier New"/>
              <a:cs typeface="Courier New"/>
            </a:endParaRPr>
          </a:p>
          <a:p>
            <a:pPr marL="1310640" marR="2104390" indent="-279400">
              <a:lnSpc>
                <a:spcPts val="1989"/>
              </a:lnSpc>
              <a:spcBef>
                <a:spcPts val="15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(c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&gt;=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’0’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&lt;=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’9’)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"digit:</a:t>
            </a:r>
            <a:r>
              <a:rPr sz="1850" spc="-8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c);</a:t>
            </a:r>
            <a:endParaRPr sz="1850" dirty="0">
              <a:latin typeface="Courier New"/>
              <a:cs typeface="Courier New"/>
            </a:endParaRPr>
          </a:p>
          <a:p>
            <a:pPr marL="103187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r>
              <a:rPr sz="1850" spc="-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1310640" marR="562610">
              <a:lnSpc>
                <a:spcPts val="1989"/>
              </a:lnSpc>
              <a:spcBef>
                <a:spcPts val="145"/>
              </a:spcBef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character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is: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c);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"it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is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not</a:t>
            </a:r>
            <a:r>
              <a:rPr sz="1850" spc="-8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letter"</a:t>
            </a:r>
            <a:r>
              <a:rPr sz="1850" spc="-10" dirty="0">
                <a:latin typeface="Courier New"/>
                <a:cs typeface="Courier New"/>
              </a:rPr>
              <a:t>); 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"and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it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is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not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</a:t>
            </a:r>
            <a:r>
              <a:rPr sz="1850" spc="-6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digit"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1031875">
              <a:lnSpc>
                <a:spcPts val="183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471170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9113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4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6900545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If </a:t>
            </a:r>
            <a:r>
              <a:rPr sz="1850" dirty="0">
                <a:latin typeface="Courier New"/>
                <a:cs typeface="Courier New"/>
              </a:rPr>
              <a:t>letter: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x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34805603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811411"/>
            <a:ext cx="8689637" cy="428458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CONTROL STRUCTURES (while)</a:t>
            </a:r>
            <a:endParaRPr lang="en-GB" sz="1800"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9C446935-B449-DA74-EA66-8272B27DD574}"/>
              </a:ext>
            </a:extLst>
          </p:cNvPr>
          <p:cNvSpPr txBox="1"/>
          <p:nvPr/>
        </p:nvSpPr>
        <p:spPr>
          <a:xfrm>
            <a:off x="936308" y="1951686"/>
            <a:ext cx="8425180" cy="4921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While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2525395" indent="-280670">
              <a:lnSpc>
                <a:spcPct val="89700"/>
              </a:lnSpc>
              <a:spcBef>
                <a:spcPts val="11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initialValue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2.34F;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</a:t>
            </a:r>
            <a:r>
              <a:rPr sz="1850" spc="-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step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0.11F;</a:t>
            </a:r>
            <a:endParaRPr sz="1850" dirty="0">
              <a:latin typeface="Courier New"/>
              <a:cs typeface="Courier New"/>
            </a:endParaRPr>
          </a:p>
          <a:p>
            <a:pPr marL="572770" marR="4203700">
              <a:lnSpc>
                <a:spcPts val="1989"/>
              </a:lnSpc>
              <a:spcBef>
                <a:spcPts val="2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limit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4.69F;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var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initialValue;</a:t>
            </a:r>
            <a:endParaRPr sz="1850" dirty="0">
              <a:latin typeface="Courier New"/>
              <a:cs typeface="Courier New"/>
            </a:endParaRPr>
          </a:p>
          <a:p>
            <a:pPr marL="572770" marR="4905375">
              <a:lnSpc>
                <a:spcPts val="1989"/>
              </a:lnSpc>
              <a:spcBef>
                <a:spcPts val="1989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counter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0;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while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(var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limit)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845"/>
              </a:lnSpc>
            </a:pPr>
            <a:r>
              <a:rPr sz="1850" dirty="0">
                <a:latin typeface="Courier New"/>
                <a:cs typeface="Courier New"/>
              </a:rPr>
              <a:t>var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step;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counter++;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"Incremented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counter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times"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5603875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While </a:t>
            </a:r>
            <a:r>
              <a:rPr sz="1850" dirty="0">
                <a:latin typeface="Courier New"/>
                <a:cs typeface="Courier New"/>
              </a:rPr>
              <a:t>Incremented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22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times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00637044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27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811411"/>
            <a:ext cx="8689637" cy="356322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CONTROL STRUCTURES (for)</a:t>
            </a:r>
            <a:endParaRPr lang="en-GB" sz="1800"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2A199634-5917-346E-F18B-0D81079EAF96}"/>
              </a:ext>
            </a:extLst>
          </p:cNvPr>
          <p:cNvSpPr txBox="1"/>
          <p:nvPr/>
        </p:nvSpPr>
        <p:spPr>
          <a:xfrm>
            <a:off x="979496" y="2129045"/>
            <a:ext cx="8425180" cy="3086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For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2525395" indent="-280670">
              <a:lnSpc>
                <a:spcPct val="89700"/>
              </a:lnSpc>
              <a:spcBef>
                <a:spcPts val="11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initialValue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2.34F;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</a:t>
            </a:r>
            <a:r>
              <a:rPr sz="1850" spc="-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step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0.11F;</a:t>
            </a:r>
            <a:endParaRPr sz="1850" dirty="0">
              <a:latin typeface="Courier New"/>
              <a:cs typeface="Courier New"/>
            </a:endParaRPr>
          </a:p>
          <a:p>
            <a:pPr marL="572770" marR="4203700">
              <a:lnSpc>
                <a:spcPts val="1989"/>
              </a:lnSpc>
              <a:spcBef>
                <a:spcPts val="2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limit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4.69F;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counter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0;</a:t>
            </a:r>
            <a:endParaRPr sz="1850" dirty="0">
              <a:latin typeface="Courier New"/>
              <a:cs typeface="Courier New"/>
            </a:endParaRPr>
          </a:p>
          <a:p>
            <a:pPr marL="851535" marR="285115" indent="-279400">
              <a:lnSpc>
                <a:spcPts val="1989"/>
              </a:lnSpc>
              <a:spcBef>
                <a:spcPts val="1989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var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initialValue;var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limit;var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+=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step) counter++;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9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"Incremented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counter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times"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F891F9A-53B4-97B7-1D25-98355D9A669B}"/>
              </a:ext>
            </a:extLst>
          </p:cNvPr>
          <p:cNvSpPr txBox="1"/>
          <p:nvPr/>
        </p:nvSpPr>
        <p:spPr>
          <a:xfrm>
            <a:off x="979496" y="5625671"/>
            <a:ext cx="2826385" cy="55943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For </a:t>
            </a:r>
            <a:r>
              <a:rPr sz="1850" dirty="0">
                <a:latin typeface="Courier New"/>
                <a:cs typeface="Courier New"/>
              </a:rPr>
              <a:t>Incremented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22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times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59297201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28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435491"/>
            <a:ext cx="8689637" cy="469098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71" y="1059673"/>
            <a:ext cx="8661082" cy="560071"/>
          </a:xfrm>
        </p:spPr>
        <p:txBody>
          <a:bodyPr/>
          <a:lstStyle/>
          <a:p>
            <a:r>
              <a:rPr lang="de-DE" sz="1800" dirty="0"/>
              <a:t>CONTROL STRUCTURES (break/continue)</a:t>
            </a:r>
            <a:endParaRPr lang="en-GB" sz="1800"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03BB21DC-843A-FD51-60F8-2EE2A85F2477}"/>
              </a:ext>
            </a:extLst>
          </p:cNvPr>
          <p:cNvSpPr txBox="1"/>
          <p:nvPr/>
        </p:nvSpPr>
        <p:spPr>
          <a:xfrm>
            <a:off x="898500" y="1639729"/>
            <a:ext cx="7763509" cy="5135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113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BreakContinue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471170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751840">
              <a:lnSpc>
                <a:spcPct val="100000"/>
              </a:lnSpc>
              <a:spcBef>
                <a:spcPts val="1764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1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counter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0;counter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10;counter++)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1031875" marR="283845">
              <a:lnSpc>
                <a:spcPts val="2000"/>
              </a:lnSpc>
              <a:spcBef>
                <a:spcPts val="2000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start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new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iteration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if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counter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is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rgbClr val="5C8526"/>
                </a:solidFill>
                <a:latin typeface="Courier New"/>
                <a:cs typeface="Courier New"/>
              </a:rPr>
              <a:t>odd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85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(counter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%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2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1)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continue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1031875" marR="5080">
              <a:lnSpc>
                <a:spcPts val="1989"/>
              </a:lnSpc>
              <a:spcBef>
                <a:spcPts val="1980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abandon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loop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if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counter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is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equal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to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8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(counter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8)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1031875" marR="2805430">
              <a:lnSpc>
                <a:spcPts val="1989"/>
              </a:lnSpc>
              <a:spcBef>
                <a:spcPts val="1989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print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value </a:t>
            </a:r>
            <a:r>
              <a:rPr sz="1850" spc="-20" dirty="0">
                <a:latin typeface="Courier New"/>
                <a:cs typeface="Courier New"/>
              </a:rPr>
              <a:t>System.out.println(counter);</a:t>
            </a:r>
            <a:endParaRPr sz="1850" dirty="0">
              <a:latin typeface="Courier New"/>
              <a:cs typeface="Courier New"/>
            </a:endParaRPr>
          </a:p>
          <a:p>
            <a:pPr marL="751840">
              <a:lnSpc>
                <a:spcPts val="184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751840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"done."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471170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9113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  <a:spcBef>
                <a:spcPts val="1985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BreakContinue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0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2</a:t>
            </a:r>
            <a:r>
              <a:rPr sz="1850" spc="-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4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6</a:t>
            </a:r>
            <a:r>
              <a:rPr sz="1850" spc="-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done.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25542699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DB1EA1A-BB18-89C3-2434-D8E9F4C14A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079500"/>
            <a:ext cx="9360000" cy="5761038"/>
          </a:xfrm>
        </p:spPr>
        <p:txBody>
          <a:bodyPr/>
          <a:lstStyle/>
          <a:p>
            <a:r>
              <a:rPr lang="en-US" dirty="0"/>
              <a:t>Java programs are compiled to Java byte-codes, a kind of machine independent representation.</a:t>
            </a:r>
          </a:p>
          <a:p>
            <a:r>
              <a:rPr lang="en-US" dirty="0"/>
              <a:t>The program is then executed by an interpreter called the Java Virtual Machine (JVM).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2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</p:spPr>
        <p:txBody>
          <a:bodyPr/>
          <a:lstStyle/>
          <a:p>
            <a:r>
              <a:rPr lang="de-DE" dirty="0"/>
              <a:t>The Java platform</a:t>
            </a:r>
            <a:endParaRPr lang="en-GB" dirty="0"/>
          </a:p>
        </p:txBody>
      </p:sp>
      <p:grpSp>
        <p:nvGrpSpPr>
          <p:cNvPr id="3" name="object 5">
            <a:extLst>
              <a:ext uri="{FF2B5EF4-FFF2-40B4-BE49-F238E27FC236}">
                <a16:creationId xmlns:a16="http://schemas.microsoft.com/office/drawing/2014/main" id="{697E2887-6261-AAF3-57EC-8CB63D186F3A}"/>
              </a:ext>
            </a:extLst>
          </p:cNvPr>
          <p:cNvGrpSpPr/>
          <p:nvPr/>
        </p:nvGrpSpPr>
        <p:grpSpPr>
          <a:xfrm>
            <a:off x="1518738" y="2369052"/>
            <a:ext cx="2960370" cy="1995805"/>
            <a:chOff x="1043609" y="3704793"/>
            <a:chExt cx="2960370" cy="1995805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DEC972D1-2C0D-0EF6-E23A-9FD5631A60DF}"/>
                </a:ext>
              </a:extLst>
            </p:cNvPr>
            <p:cNvSpPr/>
            <p:nvPr/>
          </p:nvSpPr>
          <p:spPr>
            <a:xfrm>
              <a:off x="1043609" y="4559236"/>
              <a:ext cx="2307590" cy="1141095"/>
            </a:xfrm>
            <a:custGeom>
              <a:avLst/>
              <a:gdLst/>
              <a:ahLst/>
              <a:cxnLst/>
              <a:rect l="l" t="t" r="r" b="b"/>
              <a:pathLst>
                <a:path w="2307590" h="1141095">
                  <a:moveTo>
                    <a:pt x="162255" y="1087907"/>
                  </a:moveTo>
                  <a:lnTo>
                    <a:pt x="0" y="1033360"/>
                  </a:lnTo>
                  <a:lnTo>
                    <a:pt x="0" y="1141082"/>
                  </a:lnTo>
                  <a:lnTo>
                    <a:pt x="162255" y="1087907"/>
                  </a:lnTo>
                  <a:close/>
                </a:path>
                <a:path w="2307590" h="1141095">
                  <a:moveTo>
                    <a:pt x="2307488" y="161010"/>
                  </a:moveTo>
                  <a:lnTo>
                    <a:pt x="2252942" y="0"/>
                  </a:lnTo>
                  <a:lnTo>
                    <a:pt x="2199652" y="161010"/>
                  </a:lnTo>
                  <a:lnTo>
                    <a:pt x="2252942" y="161010"/>
                  </a:lnTo>
                  <a:lnTo>
                    <a:pt x="2307488" y="161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819F5BA0-D17C-B105-974E-B794617C6C5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7879" y="3704793"/>
              <a:ext cx="1336054" cy="843346"/>
            </a:xfrm>
            <a:prstGeom prst="rect">
              <a:avLst/>
            </a:prstGeom>
          </p:spPr>
        </p:pic>
      </p:grpSp>
      <p:pic>
        <p:nvPicPr>
          <p:cNvPr id="7" name="object 14">
            <a:extLst>
              <a:ext uri="{FF2B5EF4-FFF2-40B4-BE49-F238E27FC236}">
                <a16:creationId xmlns:a16="http://schemas.microsoft.com/office/drawing/2014/main" id="{74112FC7-2F27-15FC-F44D-6BF3A22D29F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3525" y="2369052"/>
            <a:ext cx="1335957" cy="843346"/>
          </a:xfrm>
          <a:prstGeom prst="rect">
            <a:avLst/>
          </a:prstGeom>
        </p:spPr>
      </p:pic>
      <p:pic>
        <p:nvPicPr>
          <p:cNvPr id="8" name="object 17">
            <a:extLst>
              <a:ext uri="{FF2B5EF4-FFF2-40B4-BE49-F238E27FC236}">
                <a16:creationId xmlns:a16="http://schemas.microsoft.com/office/drawing/2014/main" id="{0A695A01-EB35-E1E2-43AC-F9176A03AB0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3646" y="3960019"/>
            <a:ext cx="1797773" cy="699820"/>
          </a:xfrm>
          <a:prstGeom prst="rect">
            <a:avLst/>
          </a:prstGeom>
        </p:spPr>
      </p:pic>
      <p:grpSp>
        <p:nvGrpSpPr>
          <p:cNvPr id="11" name="object 8">
            <a:extLst>
              <a:ext uri="{FF2B5EF4-FFF2-40B4-BE49-F238E27FC236}">
                <a16:creationId xmlns:a16="http://schemas.microsoft.com/office/drawing/2014/main" id="{1F77AB44-C7B7-1F2E-A713-F1F3A12EEDA6}"/>
              </a:ext>
            </a:extLst>
          </p:cNvPr>
          <p:cNvGrpSpPr/>
          <p:nvPr/>
        </p:nvGrpSpPr>
        <p:grpSpPr>
          <a:xfrm>
            <a:off x="4930102" y="2399238"/>
            <a:ext cx="2029094" cy="782973"/>
            <a:chOff x="4816690" y="3660406"/>
            <a:chExt cx="2499360" cy="700405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9B2BA01F-B1CE-A28E-9393-45DD612D98CC}"/>
                </a:ext>
              </a:extLst>
            </p:cNvPr>
            <p:cNvSpPr/>
            <p:nvPr/>
          </p:nvSpPr>
          <p:spPr>
            <a:xfrm>
              <a:off x="4816690" y="3957091"/>
              <a:ext cx="162560" cy="107950"/>
            </a:xfrm>
            <a:custGeom>
              <a:avLst/>
              <a:gdLst/>
              <a:ahLst/>
              <a:cxnLst/>
              <a:rect l="l" t="t" r="r" b="b"/>
              <a:pathLst>
                <a:path w="162560" h="107950">
                  <a:moveTo>
                    <a:pt x="162267" y="53174"/>
                  </a:moveTo>
                  <a:lnTo>
                    <a:pt x="0" y="0"/>
                  </a:lnTo>
                  <a:lnTo>
                    <a:pt x="0" y="107708"/>
                  </a:lnTo>
                  <a:lnTo>
                    <a:pt x="162267" y="531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0731683F-D205-793F-6322-DE4A6255C0C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8958" y="3660406"/>
              <a:ext cx="2336698" cy="699820"/>
            </a:xfrm>
            <a:prstGeom prst="rect">
              <a:avLst/>
            </a:prstGeom>
          </p:spPr>
        </p:pic>
      </p:grpSp>
      <p:grpSp>
        <p:nvGrpSpPr>
          <p:cNvPr id="14" name="object 11">
            <a:extLst>
              <a:ext uri="{FF2B5EF4-FFF2-40B4-BE49-F238E27FC236}">
                <a16:creationId xmlns:a16="http://schemas.microsoft.com/office/drawing/2014/main" id="{482555EC-EB94-F997-EFE2-0838335401A9}"/>
              </a:ext>
            </a:extLst>
          </p:cNvPr>
          <p:cNvGrpSpPr/>
          <p:nvPr/>
        </p:nvGrpSpPr>
        <p:grpSpPr>
          <a:xfrm>
            <a:off x="7410237" y="2313014"/>
            <a:ext cx="1509540" cy="1141094"/>
            <a:chOff x="8052320" y="3240818"/>
            <a:chExt cx="1581150" cy="1074420"/>
          </a:xfrm>
        </p:grpSpPr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9F6A482C-707A-3B55-F421-15EE3D253EF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48844" y="3240818"/>
              <a:ext cx="1384516" cy="1074024"/>
            </a:xfrm>
            <a:prstGeom prst="rect">
              <a:avLst/>
            </a:prstGeom>
          </p:spPr>
        </p:pic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638A321B-A74A-B8A7-5AAE-6CC8437576EE}"/>
                </a:ext>
              </a:extLst>
            </p:cNvPr>
            <p:cNvSpPr/>
            <p:nvPr/>
          </p:nvSpPr>
          <p:spPr>
            <a:xfrm>
              <a:off x="8052320" y="3671773"/>
              <a:ext cx="161290" cy="107950"/>
            </a:xfrm>
            <a:custGeom>
              <a:avLst/>
              <a:gdLst/>
              <a:ahLst/>
              <a:cxnLst/>
              <a:rect l="l" t="t" r="r" b="b"/>
              <a:pathLst>
                <a:path w="161290" h="107950">
                  <a:moveTo>
                    <a:pt x="161010" y="53251"/>
                  </a:moveTo>
                  <a:lnTo>
                    <a:pt x="0" y="0"/>
                  </a:lnTo>
                  <a:lnTo>
                    <a:pt x="0" y="107759"/>
                  </a:lnTo>
                  <a:lnTo>
                    <a:pt x="161010" y="532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5">
            <a:extLst>
              <a:ext uri="{FF2B5EF4-FFF2-40B4-BE49-F238E27FC236}">
                <a16:creationId xmlns:a16="http://schemas.microsoft.com/office/drawing/2014/main" id="{160520C7-F030-DC4A-EF22-9A4F5CDE7A5E}"/>
              </a:ext>
            </a:extLst>
          </p:cNvPr>
          <p:cNvSpPr txBox="1"/>
          <p:nvPr/>
        </p:nvSpPr>
        <p:spPr>
          <a:xfrm>
            <a:off x="1258681" y="2693584"/>
            <a:ext cx="9842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Courier New"/>
                <a:cs typeface="Courier New"/>
              </a:rPr>
              <a:t>Test.java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CDBA2648-A40E-CFE3-CE59-56FF7CC7EB74}"/>
              </a:ext>
            </a:extLst>
          </p:cNvPr>
          <p:cNvSpPr txBox="1"/>
          <p:nvPr/>
        </p:nvSpPr>
        <p:spPr>
          <a:xfrm>
            <a:off x="3265570" y="2671345"/>
            <a:ext cx="10909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Courier New"/>
                <a:cs typeface="Courier New"/>
              </a:rPr>
              <a:t>Test.class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49DB1AE6-4DE6-E6F3-66F6-B0760A02787E}"/>
              </a:ext>
            </a:extLst>
          </p:cNvPr>
          <p:cNvSpPr txBox="1"/>
          <p:nvPr/>
        </p:nvSpPr>
        <p:spPr>
          <a:xfrm>
            <a:off x="5242495" y="2738442"/>
            <a:ext cx="1897038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Verdana"/>
                <a:cs typeface="Verdana"/>
              </a:rPr>
              <a:t>Interpreter</a:t>
            </a:r>
            <a:r>
              <a:rPr sz="1400" spc="-114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(JVM)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37B62650-F771-DE69-88CD-2402DEC2E97B}"/>
              </a:ext>
            </a:extLst>
          </p:cNvPr>
          <p:cNvSpPr txBox="1"/>
          <p:nvPr/>
        </p:nvSpPr>
        <p:spPr>
          <a:xfrm>
            <a:off x="2242931" y="4250731"/>
            <a:ext cx="92900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Verdana"/>
                <a:cs typeface="Verdana"/>
              </a:rPr>
              <a:t>Compiler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2AEF49-BA66-0685-1A9C-8D22D0DB8CD1}"/>
              </a:ext>
            </a:extLst>
          </p:cNvPr>
          <p:cNvSpPr/>
          <p:nvPr/>
        </p:nvSpPr>
        <p:spPr bwMode="auto">
          <a:xfrm>
            <a:off x="1361111" y="4084320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B44A947-2A91-D192-B697-3F8EFADB4676}"/>
              </a:ext>
            </a:extLst>
          </p:cNvPr>
          <p:cNvCxnSpPr>
            <a:cxnSpLocks/>
          </p:cNvCxnSpPr>
          <p:nvPr/>
        </p:nvCxnSpPr>
        <p:spPr bwMode="auto">
          <a:xfrm rot="10800000" flipH="1" flipV="1">
            <a:off x="1066706" y="2841475"/>
            <a:ext cx="690121" cy="1519204"/>
          </a:xfrm>
          <a:prstGeom prst="bentConnector3">
            <a:avLst>
              <a:gd name="adj1" fmla="val -33125"/>
            </a:avLst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D44C64B-7B2E-FEF8-9385-679EB51D0114}"/>
              </a:ext>
            </a:extLst>
          </p:cNvPr>
          <p:cNvSpPr/>
          <p:nvPr/>
        </p:nvSpPr>
        <p:spPr bwMode="auto">
          <a:xfrm>
            <a:off x="3572937" y="3211744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EDFC4A-62C5-75A8-D9DE-292345E8FC1C}"/>
              </a:ext>
            </a:extLst>
          </p:cNvPr>
          <p:cNvSpPr/>
          <p:nvPr/>
        </p:nvSpPr>
        <p:spPr bwMode="auto">
          <a:xfrm>
            <a:off x="4692592" y="2651933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B5D44B-22AF-A53D-A8C6-AF26D7BF48E8}"/>
              </a:ext>
            </a:extLst>
          </p:cNvPr>
          <p:cNvSpPr/>
          <p:nvPr/>
        </p:nvSpPr>
        <p:spPr bwMode="auto">
          <a:xfrm>
            <a:off x="7215491" y="2531257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57DBA75-F17C-F601-18DC-5B75F41FDD4F}"/>
              </a:ext>
            </a:extLst>
          </p:cNvPr>
          <p:cNvCxnSpPr>
            <a:stCxn id="8" idx="3"/>
            <a:endCxn id="6" idx="2"/>
          </p:cNvCxnSpPr>
          <p:nvPr/>
        </p:nvCxnSpPr>
        <p:spPr bwMode="auto">
          <a:xfrm flipV="1">
            <a:off x="3571419" y="3212398"/>
            <a:ext cx="239616" cy="1097531"/>
          </a:xfrm>
          <a:prstGeom prst="bentConnector2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7BA9B84-25B2-0F7B-A596-B28C0019B386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 bwMode="auto">
          <a:xfrm flipV="1">
            <a:off x="4479062" y="2790398"/>
            <a:ext cx="582777" cy="32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D4D8AB-A987-E4A7-9978-89D933587DF3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>
            <a:off x="6958877" y="2790398"/>
            <a:ext cx="813523" cy="32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86975861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29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435491"/>
            <a:ext cx="8689637" cy="5064511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71" y="1059673"/>
            <a:ext cx="8661082" cy="560071"/>
          </a:xfrm>
        </p:spPr>
        <p:txBody>
          <a:bodyPr/>
          <a:lstStyle/>
          <a:p>
            <a:r>
              <a:rPr lang="de-DE" sz="1800" dirty="0"/>
              <a:t>CONTROL STRUCTURES (switch)</a:t>
            </a:r>
            <a:endParaRPr lang="en-GB" sz="1800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D6390B9C-A58C-16C2-3A59-0CDE12320433}"/>
              </a:ext>
            </a:extLst>
          </p:cNvPr>
          <p:cNvSpPr txBox="1"/>
          <p:nvPr/>
        </p:nvSpPr>
        <p:spPr>
          <a:xfrm>
            <a:off x="1371909" y="1750929"/>
            <a:ext cx="6184900" cy="4349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Switch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2244090" indent="-635">
              <a:lnSpc>
                <a:spcPts val="1989"/>
              </a:lnSpc>
              <a:spcBef>
                <a:spcPts val="202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leapYear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sz="1850" spc="-10" dirty="0">
                <a:latin typeface="Courier New"/>
                <a:cs typeface="Courier New"/>
              </a:rPr>
              <a:t>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days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0;</a:t>
            </a:r>
            <a:endParaRPr sz="1850" dirty="0">
              <a:latin typeface="Courier New"/>
              <a:cs typeface="Courier New"/>
            </a:endParaRPr>
          </a:p>
          <a:p>
            <a:pPr marL="852805" marR="5080" indent="-280670">
              <a:lnSpc>
                <a:spcPts val="1989"/>
              </a:lnSpc>
              <a:spcBef>
                <a:spcPts val="1989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850" dirty="0">
                <a:latin typeface="Courier New"/>
                <a:cs typeface="Courier New"/>
              </a:rPr>
              <a:t>(int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month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1;month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&lt;=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12;month++)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switch</a:t>
            </a:r>
            <a:r>
              <a:rPr sz="1850" dirty="0">
                <a:latin typeface="Courier New"/>
                <a:cs typeface="Courier New"/>
              </a:rPr>
              <a:t>(month)</a:t>
            </a:r>
            <a:r>
              <a:rPr sz="1850" spc="-24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1132205">
              <a:lnSpc>
                <a:spcPts val="183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case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1: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months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with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31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5C8526"/>
                </a:solidFill>
                <a:latin typeface="Courier New"/>
                <a:cs typeface="Courier New"/>
              </a:rPr>
              <a:t>days</a:t>
            </a:r>
            <a:endParaRPr sz="1850" dirty="0">
              <a:latin typeface="Courier New"/>
              <a:cs typeface="Courier New"/>
            </a:endParaRPr>
          </a:p>
          <a:p>
            <a:pPr marL="1132205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case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3:</a:t>
            </a:r>
            <a:endParaRPr sz="1850" dirty="0">
              <a:latin typeface="Courier New"/>
              <a:cs typeface="Courier New"/>
            </a:endParaRPr>
          </a:p>
          <a:p>
            <a:pPr marL="1132205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case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5:</a:t>
            </a:r>
            <a:endParaRPr sz="1850" dirty="0">
              <a:latin typeface="Courier New"/>
              <a:cs typeface="Courier New"/>
            </a:endParaRPr>
          </a:p>
          <a:p>
            <a:pPr marL="1132205">
              <a:lnSpc>
                <a:spcPts val="198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case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7:</a:t>
            </a:r>
            <a:endParaRPr sz="1850" dirty="0">
              <a:latin typeface="Courier New"/>
              <a:cs typeface="Courier New"/>
            </a:endParaRPr>
          </a:p>
          <a:p>
            <a:pPr marL="1132205">
              <a:lnSpc>
                <a:spcPts val="198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case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8:</a:t>
            </a:r>
            <a:endParaRPr sz="1850" dirty="0">
              <a:latin typeface="Courier New"/>
              <a:cs typeface="Courier New"/>
            </a:endParaRPr>
          </a:p>
          <a:p>
            <a:pPr marL="1132205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case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10:</a:t>
            </a:r>
            <a:endParaRPr sz="1850" dirty="0">
              <a:latin typeface="Courier New"/>
              <a:cs typeface="Courier New"/>
            </a:endParaRPr>
          </a:p>
          <a:p>
            <a:pPr marL="1132205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case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12:</a:t>
            </a:r>
            <a:endParaRPr sz="1850" dirty="0">
              <a:latin typeface="Courier New"/>
              <a:cs typeface="Courier New"/>
            </a:endParaRPr>
          </a:p>
          <a:p>
            <a:pPr marL="1412240" marR="3223895">
              <a:lnSpc>
                <a:spcPts val="1989"/>
              </a:lnSpc>
              <a:spcBef>
                <a:spcPts val="145"/>
              </a:spcBef>
            </a:pPr>
            <a:r>
              <a:rPr sz="1850" dirty="0">
                <a:latin typeface="Courier New"/>
                <a:cs typeface="Courier New"/>
              </a:rPr>
              <a:t>days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31;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81244594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30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435491"/>
            <a:ext cx="8689637" cy="414234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71" y="1059673"/>
            <a:ext cx="8661082" cy="560071"/>
          </a:xfrm>
        </p:spPr>
        <p:txBody>
          <a:bodyPr/>
          <a:lstStyle/>
          <a:p>
            <a:r>
              <a:rPr lang="de-DE" sz="1800" dirty="0"/>
              <a:t>CONTROL STRUCTURES (switch)</a:t>
            </a:r>
            <a:endParaRPr lang="en-GB" sz="1800"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D3788196-B71C-01CA-A407-72BB60A1F39B}"/>
              </a:ext>
            </a:extLst>
          </p:cNvPr>
          <p:cNvSpPr txBox="1"/>
          <p:nvPr/>
        </p:nvSpPr>
        <p:spPr>
          <a:xfrm>
            <a:off x="1193140" y="1930966"/>
            <a:ext cx="7204075" cy="447357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310640" marR="986155" indent="-27940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case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2: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February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is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special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5C8526"/>
                </a:solidFill>
                <a:latin typeface="Courier New"/>
                <a:cs typeface="Courier New"/>
              </a:rPr>
              <a:t>case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(leapYear)</a:t>
            </a:r>
            <a:endParaRPr sz="1850" dirty="0">
              <a:latin typeface="Courier New"/>
              <a:cs typeface="Courier New"/>
            </a:endParaRPr>
          </a:p>
          <a:p>
            <a:pPr marL="1590675">
              <a:lnSpc>
                <a:spcPts val="1845"/>
              </a:lnSpc>
            </a:pPr>
            <a:r>
              <a:rPr sz="1850" dirty="0">
                <a:latin typeface="Courier New"/>
                <a:cs typeface="Courier New"/>
              </a:rPr>
              <a:t>days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29;</a:t>
            </a:r>
            <a:endParaRPr sz="1850" dirty="0">
              <a:latin typeface="Courier New"/>
              <a:cs typeface="Courier New"/>
            </a:endParaRPr>
          </a:p>
          <a:p>
            <a:pPr marL="1310640">
              <a:lnSpc>
                <a:spcPts val="1989"/>
              </a:lnSpc>
            </a:pP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850" dirty="0">
              <a:latin typeface="Courier New"/>
              <a:cs typeface="Courier New"/>
            </a:endParaRPr>
          </a:p>
          <a:p>
            <a:pPr marL="1310640" marR="4064635" indent="280035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latin typeface="Courier New"/>
                <a:cs typeface="Courier New"/>
              </a:rPr>
              <a:t>days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28;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1310640" marR="146685" indent="-279400">
              <a:lnSpc>
                <a:spcPts val="1989"/>
              </a:lnSpc>
              <a:spcBef>
                <a:spcPts val="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default</a:t>
            </a:r>
            <a:r>
              <a:rPr sz="1850" dirty="0">
                <a:latin typeface="Courier New"/>
                <a:cs typeface="Courier New"/>
              </a:rPr>
              <a:t>: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it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must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be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month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with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30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5C8526"/>
                </a:solidFill>
                <a:latin typeface="Courier New"/>
                <a:cs typeface="Courier New"/>
              </a:rPr>
              <a:t>days </a:t>
            </a:r>
            <a:r>
              <a:rPr sz="1850" dirty="0">
                <a:latin typeface="Courier New"/>
                <a:cs typeface="Courier New"/>
              </a:rPr>
              <a:t>days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30;</a:t>
            </a:r>
            <a:endParaRPr sz="1850" dirty="0">
              <a:latin typeface="Courier New"/>
              <a:cs typeface="Courier New"/>
            </a:endParaRPr>
          </a:p>
          <a:p>
            <a:pPr marL="1310640">
              <a:lnSpc>
                <a:spcPts val="1839"/>
              </a:lnSpc>
            </a:pP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break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1031875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751840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751840">
              <a:lnSpc>
                <a:spcPts val="198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"number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of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days: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days);</a:t>
            </a:r>
            <a:endParaRPr sz="1850" dirty="0">
              <a:latin typeface="Courier New"/>
              <a:cs typeface="Courier New"/>
            </a:endParaRPr>
          </a:p>
          <a:p>
            <a:pPr marL="471170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9113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4524375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Switch </a:t>
            </a:r>
            <a:r>
              <a:rPr sz="1850" dirty="0">
                <a:latin typeface="Courier New"/>
                <a:cs typeface="Courier New"/>
              </a:rPr>
              <a:t>number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of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days: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366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60369642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7746EA-84C3-4167-2A61-82753E237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D6578-5EC3-6DBE-C50F-E43DDC8B83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301A5-3BA0-0E40-3FF5-A142005D4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about Arrays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Components of Arrays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Common Line Arguments</a:t>
            </a:r>
          </a:p>
        </p:txBody>
      </p:sp>
    </p:spTree>
    <p:extLst>
      <p:ext uri="{BB962C8B-B14F-4D97-AF65-F5344CB8AC3E}">
        <p14:creationId xmlns:p14="http://schemas.microsoft.com/office/powerpoint/2010/main" val="1648509903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A8B8B-FF15-2059-02B0-10B9323A7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32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46DB8-1F34-F417-6B05-A953F8738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3A388-58E4-D610-671A-2BA45A25E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080000"/>
            <a:ext cx="9360000" cy="354353"/>
          </a:xfrm>
        </p:spPr>
        <p:txBody>
          <a:bodyPr/>
          <a:lstStyle/>
          <a:p>
            <a:r>
              <a:rPr lang="en-US" dirty="0"/>
              <a:t>Arrays can be used to store a number of elements of the same type: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52188E-5C13-9A80-3D3F-2E775AF5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50467"/>
            <a:ext cx="8661082" cy="560071"/>
          </a:xfrm>
        </p:spPr>
        <p:txBody>
          <a:bodyPr/>
          <a:lstStyle/>
          <a:p>
            <a:r>
              <a:rPr lang="en-US" dirty="0"/>
              <a:t>ARRAYS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B5F4C7E8-BEC2-7A56-9FA5-51BA68F5D5F8}"/>
              </a:ext>
            </a:extLst>
          </p:cNvPr>
          <p:cNvGrpSpPr/>
          <p:nvPr/>
        </p:nvGrpSpPr>
        <p:grpSpPr>
          <a:xfrm>
            <a:off x="777281" y="1493837"/>
            <a:ext cx="8525435" cy="1791732"/>
            <a:chOff x="1196873" y="1621536"/>
            <a:chExt cx="8463915" cy="271462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FCD1B434-6698-6332-AAD2-A28D5E41D483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AD4902D-C27C-C33B-C3C5-CA17C967EC0E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EA7EA840-107B-627B-7DC1-D94A862F3F87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81DDD3A2-0C19-ADD8-1B6C-A0259E601C53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2">
            <a:extLst>
              <a:ext uri="{FF2B5EF4-FFF2-40B4-BE49-F238E27FC236}">
                <a16:creationId xmlns:a16="http://schemas.microsoft.com/office/drawing/2014/main" id="{B6132ACF-71C0-DEFA-6816-64888E5A6A88}"/>
              </a:ext>
            </a:extLst>
          </p:cNvPr>
          <p:cNvGrpSpPr/>
          <p:nvPr/>
        </p:nvGrpSpPr>
        <p:grpSpPr>
          <a:xfrm>
            <a:off x="768019" y="4454236"/>
            <a:ext cx="8525435" cy="1791732"/>
            <a:chOff x="1196873" y="1621536"/>
            <a:chExt cx="8463915" cy="2714625"/>
          </a:xfrm>
        </p:grpSpPr>
        <p:sp>
          <p:nvSpPr>
            <p:cNvPr id="12" name="object 3">
              <a:extLst>
                <a:ext uri="{FF2B5EF4-FFF2-40B4-BE49-F238E27FC236}">
                  <a16:creationId xmlns:a16="http://schemas.microsoft.com/office/drawing/2014/main" id="{F8F6DDE8-DEA2-32D5-574D-EFB319D8528F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51E702FC-7EA1-BAE5-7BDA-FE5BBF0EFF5D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63908F0A-23BB-5746-5847-17BD37F9F3E9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DFD39259-2E03-4BE3-BC81-100A1DCCECCA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FC2F085-1B47-5F52-4254-17450DF6E85D}"/>
              </a:ext>
            </a:extLst>
          </p:cNvPr>
          <p:cNvSpPr txBox="1">
            <a:spLocks/>
          </p:cNvSpPr>
          <p:nvPr/>
        </p:nvSpPr>
        <p:spPr>
          <a:xfrm>
            <a:off x="359999" y="4057086"/>
            <a:ext cx="9360000" cy="3543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b="1" dirty="0">
                <a:solidFill>
                  <a:srgbClr val="FF0000"/>
                </a:solidFill>
              </a:rPr>
              <a:t>IMPORTANT</a:t>
            </a:r>
            <a:r>
              <a:rPr lang="en-US" dirty="0"/>
              <a:t>: The declaration does not specify a size. However, it can be inferred when initialized:</a:t>
            </a: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14405A68-3F6A-1CA7-19FA-70D926C96C62}"/>
              </a:ext>
            </a:extLst>
          </p:cNvPr>
          <p:cNvSpPr txBox="1"/>
          <p:nvPr/>
        </p:nvSpPr>
        <p:spPr>
          <a:xfrm>
            <a:off x="1435661" y="1781553"/>
            <a:ext cx="1565910" cy="811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dirty="0">
                <a:latin typeface="Courier New"/>
                <a:cs typeface="Courier New"/>
              </a:rPr>
              <a:t>[]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a;</a:t>
            </a:r>
            <a:endParaRPr sz="1850" dirty="0">
              <a:latin typeface="Courier New"/>
              <a:cs typeface="Courier New"/>
            </a:endParaRPr>
          </a:p>
          <a:p>
            <a:pPr marL="12700" marR="508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dirty="0">
                <a:latin typeface="Courier New"/>
                <a:cs typeface="Courier New"/>
              </a:rPr>
              <a:t>[]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b; </a:t>
            </a:r>
            <a:r>
              <a:rPr sz="1850" dirty="0">
                <a:latin typeface="Courier New"/>
                <a:cs typeface="Courier New"/>
              </a:rPr>
              <a:t>String[]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c;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C3FB6C59-4349-F987-6DDB-C6E905FE8F31}"/>
              </a:ext>
            </a:extLst>
          </p:cNvPr>
          <p:cNvSpPr txBox="1"/>
          <p:nvPr/>
        </p:nvSpPr>
        <p:spPr>
          <a:xfrm>
            <a:off x="3555577" y="1814151"/>
            <a:ext cx="4926330" cy="811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an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unitialized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array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of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integers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85"/>
              </a:lnSpc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an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unitialized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array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of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floats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an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unitialized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array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of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Strings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22054738-33A6-C5CA-A835-ED74FB54B8FF}"/>
              </a:ext>
            </a:extLst>
          </p:cNvPr>
          <p:cNvSpPr txBox="1"/>
          <p:nvPr/>
        </p:nvSpPr>
        <p:spPr>
          <a:xfrm>
            <a:off x="1094952" y="4810051"/>
            <a:ext cx="4923790" cy="811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dirty="0">
                <a:latin typeface="Courier New"/>
                <a:cs typeface="Courier New"/>
              </a:rPr>
              <a:t>[]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{13,56,2034,4,55};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8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dirty="0">
                <a:latin typeface="Courier New"/>
                <a:cs typeface="Courier New"/>
              </a:rPr>
              <a:t>[]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{1.23F,2.1F};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String[]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{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"Java"</a:t>
            </a:r>
            <a:r>
              <a:rPr sz="1850" spc="-10" dirty="0">
                <a:latin typeface="Courier New"/>
                <a:cs typeface="Courier New"/>
              </a:rPr>
              <a:t>,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"is"</a:t>
            </a:r>
            <a:r>
              <a:rPr sz="1850" spc="-10" dirty="0">
                <a:latin typeface="Courier New"/>
                <a:cs typeface="Courier New"/>
              </a:rPr>
              <a:t>,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"great"</a:t>
            </a:r>
            <a:r>
              <a:rPr sz="1850" spc="-10" dirty="0">
                <a:latin typeface="Courier New"/>
                <a:cs typeface="Courier New"/>
              </a:rPr>
              <a:t>};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C17A9422-ED08-4BE4-13BD-E45E57F0AC51}"/>
              </a:ext>
            </a:extLst>
          </p:cNvPr>
          <p:cNvSpPr txBox="1"/>
          <p:nvPr/>
        </p:nvSpPr>
        <p:spPr>
          <a:xfrm>
            <a:off x="6541000" y="4805174"/>
            <a:ext cx="1425575" cy="811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size: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5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85"/>
              </a:lnSpc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size: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2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size: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3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91334524"/>
      </p:ext>
    </p:extLst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A8B8B-FF15-2059-02B0-10B9323A7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33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46DB8-1F34-F417-6B05-A953F8738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3A388-58E4-D610-671A-2BA45A25E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080000"/>
            <a:ext cx="9360000" cy="354353"/>
          </a:xfrm>
        </p:spPr>
        <p:txBody>
          <a:bodyPr/>
          <a:lstStyle/>
          <a:p>
            <a:r>
              <a:rPr lang="en-US" b="1" dirty="0"/>
              <a:t>Other possibility to allocate space for arrays consists in the use of the operator new: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52188E-5C13-9A80-3D3F-2E775AF5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50467"/>
            <a:ext cx="8661082" cy="560071"/>
          </a:xfrm>
        </p:spPr>
        <p:txBody>
          <a:bodyPr/>
          <a:lstStyle/>
          <a:p>
            <a:r>
              <a:rPr lang="en-US" dirty="0"/>
              <a:t>ARRAYS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B5F4C7E8-BEC2-7A56-9FA5-51BA68F5D5F8}"/>
              </a:ext>
            </a:extLst>
          </p:cNvPr>
          <p:cNvGrpSpPr/>
          <p:nvPr/>
        </p:nvGrpSpPr>
        <p:grpSpPr>
          <a:xfrm>
            <a:off x="777281" y="1493837"/>
            <a:ext cx="8525435" cy="1791732"/>
            <a:chOff x="1196873" y="1621536"/>
            <a:chExt cx="8463915" cy="271462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FCD1B434-6698-6332-AAD2-A28D5E41D483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AD4902D-C27C-C33B-C3C5-CA17C967EC0E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EA7EA840-107B-627B-7DC1-D94A862F3F87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81DDD3A2-0C19-ADD8-1B6C-A0259E601C53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FC2F085-1B47-5F52-4254-17450DF6E85D}"/>
              </a:ext>
            </a:extLst>
          </p:cNvPr>
          <p:cNvSpPr txBox="1">
            <a:spLocks/>
          </p:cNvSpPr>
          <p:nvPr/>
        </p:nvSpPr>
        <p:spPr>
          <a:xfrm>
            <a:off x="359999" y="4057086"/>
            <a:ext cx="9360000" cy="3543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b="1" dirty="0"/>
              <a:t>Components of the arrays are initialized with default values:</a:t>
            </a:r>
          </a:p>
          <a:p>
            <a:pPr defTabSz="914400"/>
            <a:endParaRPr lang="en-US" b="1" dirty="0"/>
          </a:p>
          <a:p>
            <a:pPr marL="300355" marR="5080" indent="-288290">
              <a:lnSpc>
                <a:spcPct val="1397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00355" algn="l"/>
              </a:tabLst>
            </a:pP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0</a:t>
            </a:r>
            <a:r>
              <a:rPr lang="en-US" spc="-6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for</a:t>
            </a:r>
            <a:r>
              <a:rPr lang="en-US" spc="-6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numeric</a:t>
            </a:r>
            <a:r>
              <a:rPr lang="en-US" spc="-6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type</a:t>
            </a:r>
            <a:r>
              <a:rPr lang="en-US" spc="-6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10" dirty="0">
                <a:solidFill>
                  <a:schemeClr val="bg1"/>
                </a:solidFill>
                <a:latin typeface="Verdana"/>
                <a:cs typeface="Verdana"/>
              </a:rPr>
              <a:t>elements, </a:t>
            </a:r>
          </a:p>
          <a:p>
            <a:pPr marL="300355" marR="5080" indent="-288290">
              <a:lnSpc>
                <a:spcPct val="1397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00355" algn="l"/>
              </a:tabLst>
            </a:pP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'\0'</a:t>
            </a:r>
            <a:r>
              <a:rPr lang="en-US" spc="-5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for</a:t>
            </a:r>
            <a:r>
              <a:rPr lang="en-US" spc="-5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10" dirty="0">
                <a:solidFill>
                  <a:schemeClr val="bg1"/>
                </a:solidFill>
                <a:latin typeface="Verdana"/>
                <a:cs typeface="Verdana"/>
              </a:rPr>
              <a:t>characters</a:t>
            </a:r>
          </a:p>
          <a:p>
            <a:pPr marL="300355" marR="5080" indent="-288290">
              <a:lnSpc>
                <a:spcPct val="1397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00355" algn="l"/>
              </a:tabLst>
            </a:pP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null</a:t>
            </a:r>
            <a:r>
              <a:rPr lang="en-US" spc="-4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for</a:t>
            </a:r>
            <a:r>
              <a:rPr lang="en-US" spc="-7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10" dirty="0">
                <a:solidFill>
                  <a:schemeClr val="bg1"/>
                </a:solidFill>
                <a:latin typeface="Verdana"/>
                <a:cs typeface="Verdana"/>
              </a:rPr>
              <a:t>references.</a:t>
            </a:r>
            <a:endParaRPr lang="en-US" dirty="0">
              <a:solidFill>
                <a:schemeClr val="bg1"/>
              </a:solidFill>
              <a:latin typeface="Verdana"/>
              <a:cs typeface="Verdana"/>
            </a:endParaRPr>
          </a:p>
          <a:p>
            <a:pPr defTabSz="914400"/>
            <a:endParaRPr lang="en-US" b="1" dirty="0"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8E526522-2AE3-6BB2-2B11-EAF6C28D522D}"/>
              </a:ext>
            </a:extLst>
          </p:cNvPr>
          <p:cNvSpPr txBox="1"/>
          <p:nvPr/>
        </p:nvSpPr>
        <p:spPr>
          <a:xfrm>
            <a:off x="1290532" y="1829899"/>
            <a:ext cx="2266315" cy="55943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3,j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5;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850" dirty="0">
                <a:latin typeface="Courier New"/>
                <a:cs typeface="Courier New"/>
              </a:rPr>
              <a:t>[]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d;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3A46F3A7-034A-5402-38E4-429846D0D2D3}"/>
              </a:ext>
            </a:extLst>
          </p:cNvPr>
          <p:cNvSpPr txBox="1"/>
          <p:nvPr/>
        </p:nvSpPr>
        <p:spPr>
          <a:xfrm>
            <a:off x="4425738" y="2096871"/>
            <a:ext cx="436435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10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unitialized</a:t>
            </a:r>
            <a:r>
              <a:rPr sz="1850" spc="-10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array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of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doubles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1A032EC8-C026-B549-C045-CD8735B532BB}"/>
              </a:ext>
            </a:extLst>
          </p:cNvPr>
          <p:cNvSpPr txBox="1"/>
          <p:nvPr/>
        </p:nvSpPr>
        <p:spPr>
          <a:xfrm>
            <a:off x="1290532" y="2679285"/>
            <a:ext cx="282638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d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850" spc="-10" dirty="0">
                <a:latin typeface="Courier New"/>
                <a:cs typeface="Courier New"/>
              </a:rPr>
              <a:t>[i+j];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48EDA986-9078-305F-E615-D5C20BD06183}"/>
              </a:ext>
            </a:extLst>
          </p:cNvPr>
          <p:cNvSpPr txBox="1"/>
          <p:nvPr/>
        </p:nvSpPr>
        <p:spPr>
          <a:xfrm>
            <a:off x="4425738" y="2636509"/>
            <a:ext cx="296608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5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array</a:t>
            </a:r>
            <a:r>
              <a:rPr sz="1850" spc="-5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of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8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doubles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85858167"/>
      </p:ext>
    </p:extLst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A8B8B-FF15-2059-02B0-10B9323A7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34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46DB8-1F34-F417-6B05-A953F8738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3A388-58E4-D610-671A-2BA45A25E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080000"/>
            <a:ext cx="9360000" cy="354353"/>
          </a:xfrm>
        </p:spPr>
        <p:txBody>
          <a:bodyPr/>
          <a:lstStyle/>
          <a:p>
            <a:r>
              <a:rPr lang="en-US" dirty="0"/>
              <a:t>Components can be accessed with an integer index with values from 0 to length minus 1.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52188E-5C13-9A80-3D3F-2E775AF5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50467"/>
            <a:ext cx="8661082" cy="560071"/>
          </a:xfrm>
        </p:spPr>
        <p:txBody>
          <a:bodyPr/>
          <a:lstStyle/>
          <a:p>
            <a:r>
              <a:rPr lang="en-US" dirty="0"/>
              <a:t>ARRAYS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B5F4C7E8-BEC2-7A56-9FA5-51BA68F5D5F8}"/>
              </a:ext>
            </a:extLst>
          </p:cNvPr>
          <p:cNvGrpSpPr/>
          <p:nvPr/>
        </p:nvGrpSpPr>
        <p:grpSpPr>
          <a:xfrm>
            <a:off x="777281" y="1493837"/>
            <a:ext cx="8525435" cy="1791732"/>
            <a:chOff x="1196873" y="1621536"/>
            <a:chExt cx="8463915" cy="271462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FCD1B434-6698-6332-AAD2-A28D5E41D483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AD4902D-C27C-C33B-C3C5-CA17C967EC0E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EA7EA840-107B-627B-7DC1-D94A862F3F87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81DDD3A2-0C19-ADD8-1B6C-A0259E601C53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2">
            <a:extLst>
              <a:ext uri="{FF2B5EF4-FFF2-40B4-BE49-F238E27FC236}">
                <a16:creationId xmlns:a16="http://schemas.microsoft.com/office/drawing/2014/main" id="{B6132ACF-71C0-DEFA-6816-64888E5A6A88}"/>
              </a:ext>
            </a:extLst>
          </p:cNvPr>
          <p:cNvGrpSpPr/>
          <p:nvPr/>
        </p:nvGrpSpPr>
        <p:grpSpPr>
          <a:xfrm>
            <a:off x="768019" y="4454236"/>
            <a:ext cx="8525435" cy="1791732"/>
            <a:chOff x="1196873" y="1621536"/>
            <a:chExt cx="8463915" cy="2714625"/>
          </a:xfrm>
        </p:grpSpPr>
        <p:sp>
          <p:nvSpPr>
            <p:cNvPr id="12" name="object 3">
              <a:extLst>
                <a:ext uri="{FF2B5EF4-FFF2-40B4-BE49-F238E27FC236}">
                  <a16:creationId xmlns:a16="http://schemas.microsoft.com/office/drawing/2014/main" id="{F8F6DDE8-DEA2-32D5-574D-EFB319D8528F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51E702FC-7EA1-BAE5-7BDA-FE5BBF0EFF5D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63908F0A-23BB-5746-5847-17BD37F9F3E9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DFD39259-2E03-4BE3-BC81-100A1DCCECCA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FC2F085-1B47-5F52-4254-17450DF6E85D}"/>
              </a:ext>
            </a:extLst>
          </p:cNvPr>
          <p:cNvSpPr txBox="1">
            <a:spLocks/>
          </p:cNvSpPr>
          <p:nvPr/>
        </p:nvSpPr>
        <p:spPr>
          <a:xfrm>
            <a:off x="359999" y="4057086"/>
            <a:ext cx="9360000" cy="3543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/>
              <a:t>Every array has a member called length that can be used to get the length of the array:</a:t>
            </a:r>
          </a:p>
        </p:txBody>
      </p:sp>
      <p:sp>
        <p:nvSpPr>
          <p:cNvPr id="21" name="object 12">
            <a:extLst>
              <a:ext uri="{FF2B5EF4-FFF2-40B4-BE49-F238E27FC236}">
                <a16:creationId xmlns:a16="http://schemas.microsoft.com/office/drawing/2014/main" id="{7D06FAAB-0229-BE82-18D4-5DD9246FD34B}"/>
              </a:ext>
            </a:extLst>
          </p:cNvPr>
          <p:cNvSpPr txBox="1"/>
          <p:nvPr/>
        </p:nvSpPr>
        <p:spPr>
          <a:xfrm>
            <a:off x="1290629" y="2197928"/>
            <a:ext cx="632587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a[2]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1000;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modify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third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element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of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a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50751718-FD6A-054C-A0C5-658E78B03807}"/>
              </a:ext>
            </a:extLst>
          </p:cNvPr>
          <p:cNvSpPr txBox="1"/>
          <p:nvPr/>
        </p:nvSpPr>
        <p:spPr>
          <a:xfrm>
            <a:off x="1302176" y="5165292"/>
            <a:ext cx="674560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len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a.length;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get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size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of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array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07564283"/>
      </p:ext>
    </p:extLst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35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435491"/>
            <a:ext cx="8689637" cy="467066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71" y="1059673"/>
            <a:ext cx="8661082" cy="560071"/>
          </a:xfrm>
        </p:spPr>
        <p:txBody>
          <a:bodyPr/>
          <a:lstStyle/>
          <a:p>
            <a:r>
              <a:rPr lang="de-DE" sz="1800" dirty="0"/>
              <a:t>ARRAYS</a:t>
            </a:r>
            <a:endParaRPr lang="en-GB" sz="1800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C0B966A4-A7B8-F193-7F6B-F8AB71E5A720}"/>
              </a:ext>
            </a:extLst>
          </p:cNvPr>
          <p:cNvSpPr txBox="1"/>
          <p:nvPr/>
        </p:nvSpPr>
        <p:spPr>
          <a:xfrm>
            <a:off x="997705" y="1625410"/>
            <a:ext cx="7865109" cy="5178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Arrays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1964689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dirty="0">
                <a:latin typeface="Courier New"/>
                <a:cs typeface="Courier New"/>
              </a:rPr>
              <a:t>[]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{2,4,3,1};</a:t>
            </a:r>
            <a:endParaRPr sz="1850" dirty="0">
              <a:latin typeface="Courier New"/>
              <a:cs typeface="Courier New"/>
            </a:endParaRPr>
          </a:p>
          <a:p>
            <a:pPr marL="572770" marR="984885">
              <a:lnSpc>
                <a:spcPts val="1989"/>
              </a:lnSpc>
              <a:spcBef>
                <a:spcPts val="1989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compute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summation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of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10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elements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of</a:t>
            </a:r>
            <a:r>
              <a:rPr sz="1850" spc="-9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a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sum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0;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64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850" dirty="0">
                <a:latin typeface="Courier New"/>
                <a:cs typeface="Courier New"/>
              </a:rPr>
              <a:t>(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0;i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a.length;i++)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sum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a[i];</a:t>
            </a:r>
            <a:endParaRPr sz="1850" dirty="0">
              <a:latin typeface="Courier New"/>
              <a:cs typeface="Courier New"/>
            </a:endParaRPr>
          </a:p>
          <a:p>
            <a:pPr marL="572770" marR="843915">
              <a:lnSpc>
                <a:spcPts val="1989"/>
              </a:lnSpc>
              <a:spcBef>
                <a:spcPts val="201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create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an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array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of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size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computed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before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dirty="0">
                <a:latin typeface="Courier New"/>
                <a:cs typeface="Courier New"/>
              </a:rPr>
              <a:t>[]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10" dirty="0">
                <a:latin typeface="Courier New"/>
                <a:cs typeface="Courier New"/>
              </a:rPr>
              <a:t>[sum];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64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850" dirty="0">
                <a:latin typeface="Courier New"/>
                <a:cs typeface="Courier New"/>
              </a:rPr>
              <a:t>(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0;i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d.length;i++)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d[i]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1.0F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/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(i+1);</a:t>
            </a:r>
            <a:endParaRPr sz="1850" dirty="0">
              <a:latin typeface="Courier New"/>
              <a:cs typeface="Courier New"/>
            </a:endParaRPr>
          </a:p>
          <a:p>
            <a:pPr marL="572770" marR="2526665" indent="139065">
              <a:lnSpc>
                <a:spcPts val="2000"/>
              </a:lnSpc>
              <a:spcBef>
                <a:spcPts val="2000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print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values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in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odd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positions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850" dirty="0">
                <a:latin typeface="Courier New"/>
                <a:cs typeface="Courier New"/>
              </a:rPr>
              <a:t>(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1;i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d.length;i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2)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83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"d["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"]="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d[i]);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  <a:spcBef>
                <a:spcPts val="5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Arrays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d[1]=0.5</a:t>
            </a:r>
            <a:r>
              <a:rPr sz="1850" spc="-2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d[3]=0.25</a:t>
            </a:r>
            <a:r>
              <a:rPr sz="1850" spc="-1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d[5]=0.16666667</a:t>
            </a:r>
            <a:r>
              <a:rPr sz="1850" spc="-1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d[7]=0.125</a:t>
            </a:r>
            <a:r>
              <a:rPr sz="1850" spc="-19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d[9]=0.1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88252281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A8B8B-FF15-2059-02B0-10B9323A7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46DB8-1F34-F417-6B05-A953F8738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3A388-58E4-D610-671A-2BA45A25E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611530"/>
            <a:ext cx="9360000" cy="354353"/>
          </a:xfrm>
        </p:spPr>
        <p:txBody>
          <a:bodyPr/>
          <a:lstStyle/>
          <a:p>
            <a:r>
              <a:rPr lang="en-US" b="1" dirty="0"/>
              <a:t>We have seen that the method main has to be defined as follows: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52188E-5C13-9A80-3D3F-2E775AF5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1108995"/>
            <a:ext cx="8661082" cy="560071"/>
          </a:xfrm>
        </p:spPr>
        <p:txBody>
          <a:bodyPr/>
          <a:lstStyle/>
          <a:p>
            <a:r>
              <a:rPr lang="en-US" dirty="0"/>
              <a:t>COMMON LINE ARGUMENTS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B5F4C7E8-BEC2-7A56-9FA5-51BA68F5D5F8}"/>
              </a:ext>
            </a:extLst>
          </p:cNvPr>
          <p:cNvGrpSpPr/>
          <p:nvPr/>
        </p:nvGrpSpPr>
        <p:grpSpPr>
          <a:xfrm>
            <a:off x="645201" y="2188382"/>
            <a:ext cx="8525435" cy="1791732"/>
            <a:chOff x="1196873" y="1621536"/>
            <a:chExt cx="8463915" cy="271462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FCD1B434-6698-6332-AAD2-A28D5E41D483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AD4902D-C27C-C33B-C3C5-CA17C967EC0E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EA7EA840-107B-627B-7DC1-D94A862F3F87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81DDD3A2-0C19-ADD8-1B6C-A0259E601C53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FC2F085-1B47-5F52-4254-17450DF6E85D}"/>
              </a:ext>
            </a:extLst>
          </p:cNvPr>
          <p:cNvSpPr txBox="1">
            <a:spLocks/>
          </p:cNvSpPr>
          <p:nvPr/>
        </p:nvSpPr>
        <p:spPr>
          <a:xfrm>
            <a:off x="359999" y="4556547"/>
            <a:ext cx="9360000" cy="3543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b="1" dirty="0"/>
              <a:t>Through the array argument, the program can get access to the command line arguments</a:t>
            </a: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D3B4E81B-C7A8-30CC-02DB-0EF856F8790E}"/>
              </a:ext>
            </a:extLst>
          </p:cNvPr>
          <p:cNvSpPr txBox="1"/>
          <p:nvPr/>
        </p:nvSpPr>
        <p:spPr>
          <a:xfrm>
            <a:off x="1143101" y="2841780"/>
            <a:ext cx="534543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args)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68063368"/>
      </p:ext>
    </p:extLst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A8B8B-FF15-2059-02B0-10B9323A7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37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46DB8-1F34-F417-6B05-A953F8738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52188E-5C13-9A80-3D3F-2E775AF5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1108995"/>
            <a:ext cx="8661082" cy="560071"/>
          </a:xfrm>
        </p:spPr>
        <p:txBody>
          <a:bodyPr/>
          <a:lstStyle/>
          <a:p>
            <a:r>
              <a:rPr lang="en-US" dirty="0"/>
              <a:t>COMMON LINE ARGUMENTS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B5F4C7E8-BEC2-7A56-9FA5-51BA68F5D5F8}"/>
              </a:ext>
            </a:extLst>
          </p:cNvPr>
          <p:cNvGrpSpPr/>
          <p:nvPr/>
        </p:nvGrpSpPr>
        <p:grpSpPr>
          <a:xfrm>
            <a:off x="636291" y="1669066"/>
            <a:ext cx="7980639" cy="2028018"/>
            <a:chOff x="1196873" y="1621536"/>
            <a:chExt cx="8463915" cy="271462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FCD1B434-6698-6332-AAD2-A28D5E41D483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AD4902D-C27C-C33B-C3C5-CA17C967EC0E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EA7EA840-107B-627B-7DC1-D94A862F3F87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81DDD3A2-0C19-ADD8-1B6C-A0259E601C53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39EC0F96-E8F5-C84F-027F-3AEC6CA8134D}"/>
              </a:ext>
            </a:extLst>
          </p:cNvPr>
          <p:cNvSpPr txBox="1"/>
          <p:nvPr/>
        </p:nvSpPr>
        <p:spPr>
          <a:xfrm>
            <a:off x="1061579" y="1869560"/>
            <a:ext cx="5904865" cy="156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CommandArguments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508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850" dirty="0">
                <a:latin typeface="Courier New"/>
                <a:cs typeface="Courier New"/>
              </a:rPr>
              <a:t>(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0;i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args.length;i++)</a:t>
            </a:r>
            <a:endParaRPr sz="1850" dirty="0">
              <a:latin typeface="Courier New"/>
              <a:cs typeface="Courier New"/>
            </a:endParaRPr>
          </a:p>
          <a:p>
            <a:pPr marL="852805">
              <a:lnSpc>
                <a:spcPts val="1850"/>
              </a:lnSpc>
            </a:pPr>
            <a:r>
              <a:rPr sz="1850" spc="-10" dirty="0">
                <a:latin typeface="Courier New"/>
                <a:cs typeface="Courier New"/>
              </a:rPr>
              <a:t>System.out.println(args[i]);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graphicFrame>
        <p:nvGraphicFramePr>
          <p:cNvPr id="17" name="object 9">
            <a:extLst>
              <a:ext uri="{FF2B5EF4-FFF2-40B4-BE49-F238E27FC236}">
                <a16:creationId xmlns:a16="http://schemas.microsoft.com/office/drawing/2014/main" id="{B043593F-794F-B934-68F6-7A08451FF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894142"/>
              </p:ext>
            </p:extLst>
          </p:nvPr>
        </p:nvGraphicFramePr>
        <p:xfrm>
          <a:off x="871943" y="3899831"/>
          <a:ext cx="5522595" cy="2772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0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1380">
                <a:tc>
                  <a:txBody>
                    <a:bodyPr/>
                    <a:lstStyle/>
                    <a:p>
                      <a:pPr marL="31750">
                        <a:lnSpc>
                          <a:spcPts val="1735"/>
                        </a:lnSpc>
                      </a:pPr>
                      <a:r>
                        <a:rPr sz="185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1850" spc="-3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java</a:t>
                      </a:r>
                      <a:endParaRPr sz="185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31750" marR="200660">
                        <a:lnSpc>
                          <a:spcPts val="2000"/>
                        </a:lnSpc>
                        <a:spcBef>
                          <a:spcPts val="130"/>
                        </a:spcBef>
                      </a:pPr>
                      <a:r>
                        <a:rPr sz="1850" spc="-2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Hello World</a:t>
                      </a:r>
                      <a:endParaRPr sz="185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</a:pPr>
                      <a:r>
                        <a:rPr sz="1850" spc="-1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CommandArguments</a:t>
                      </a:r>
                      <a:endParaRPr sz="185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55"/>
                        </a:lnSpc>
                      </a:pPr>
                      <a:r>
                        <a:rPr sz="185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Hello</a:t>
                      </a:r>
                      <a:r>
                        <a:rPr sz="1850" spc="-10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World</a:t>
                      </a:r>
                      <a:endParaRPr sz="185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5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1850" spc="-3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java</a:t>
                      </a:r>
                      <a:endParaRPr sz="185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819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50" spc="-1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CommandArguments</a:t>
                      </a:r>
                      <a:endParaRPr sz="185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819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6205">
                <a:tc>
                  <a:txBody>
                    <a:bodyPr/>
                    <a:lstStyle/>
                    <a:p>
                      <a:pPr marL="31750" marR="62230">
                        <a:lnSpc>
                          <a:spcPts val="1989"/>
                        </a:lnSpc>
                        <a:spcBef>
                          <a:spcPts val="910"/>
                        </a:spcBef>
                      </a:pPr>
                      <a:r>
                        <a:rPr sz="185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1850" spc="-3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java </a:t>
                      </a:r>
                      <a:r>
                        <a:rPr sz="1850" spc="-5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endParaRPr sz="185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850" spc="-2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have</a:t>
                      </a:r>
                      <a:endParaRPr sz="185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850" spc="-2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25</a:t>
                      </a:r>
                      <a:endParaRPr sz="185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1850" spc="-1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cents</a:t>
                      </a:r>
                      <a:endParaRPr sz="185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1155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850" spc="-1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CommandArguments</a:t>
                      </a:r>
                      <a:endParaRPr sz="185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85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850" spc="-5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have</a:t>
                      </a:r>
                      <a:r>
                        <a:rPr sz="1850" spc="-5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25</a:t>
                      </a:r>
                      <a:r>
                        <a:rPr sz="1850" spc="-45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cents</a:t>
                      </a:r>
                      <a:endParaRPr sz="185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8255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12AB28D7-F445-0538-FAC4-AB6E475A01B7}"/>
              </a:ext>
            </a:extLst>
          </p:cNvPr>
          <p:cNvGrpSpPr/>
          <p:nvPr/>
        </p:nvGrpSpPr>
        <p:grpSpPr>
          <a:xfrm>
            <a:off x="6582799" y="4298592"/>
            <a:ext cx="3055619" cy="1793400"/>
            <a:chOff x="6775450" y="3965918"/>
            <a:chExt cx="3055619" cy="1793400"/>
          </a:xfrm>
        </p:grpSpPr>
        <p:sp>
          <p:nvSpPr>
            <p:cNvPr id="19" name="object 11">
              <a:extLst>
                <a:ext uri="{FF2B5EF4-FFF2-40B4-BE49-F238E27FC236}">
                  <a16:creationId xmlns:a16="http://schemas.microsoft.com/office/drawing/2014/main" id="{491C32E4-8A2B-FE87-3E43-9A377510D0F5}"/>
                </a:ext>
              </a:extLst>
            </p:cNvPr>
            <p:cNvSpPr txBox="1"/>
            <p:nvPr/>
          </p:nvSpPr>
          <p:spPr>
            <a:xfrm>
              <a:off x="7101394" y="4986523"/>
              <a:ext cx="1365885" cy="77279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850" spc="-20" dirty="0">
                  <a:solidFill>
                    <a:schemeClr val="bg1"/>
                  </a:solidFill>
                  <a:latin typeface="Courier New"/>
                  <a:cs typeface="Courier New"/>
                </a:rPr>
                <a:t>args</a:t>
              </a:r>
              <a:endParaRPr sz="1850" dirty="0">
                <a:solidFill>
                  <a:schemeClr val="bg1"/>
                </a:solidFill>
                <a:latin typeface="Courier New"/>
                <a:cs typeface="Courier New"/>
              </a:endParaRPr>
            </a:p>
            <a:p>
              <a:pPr marL="511809">
                <a:lnSpc>
                  <a:spcPct val="100000"/>
                </a:lnSpc>
                <a:spcBef>
                  <a:spcPts val="1445"/>
                </a:spcBef>
              </a:pPr>
              <a:r>
                <a:rPr sz="1850" spc="-10" dirty="0">
                  <a:solidFill>
                    <a:schemeClr val="bg1"/>
                  </a:solidFill>
                  <a:latin typeface="Courier New"/>
                  <a:cs typeface="Courier New"/>
                </a:rPr>
                <a:t>[0][1]</a:t>
              </a:r>
              <a:endParaRPr sz="1850" dirty="0">
                <a:solidFill>
                  <a:schemeClr val="bg1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59D65D67-5140-7334-0E18-BA2BBEC0BF88}"/>
                </a:ext>
              </a:extLst>
            </p:cNvPr>
            <p:cNvSpPr/>
            <p:nvPr/>
          </p:nvSpPr>
          <p:spPr>
            <a:xfrm>
              <a:off x="7370203" y="4325988"/>
              <a:ext cx="106680" cy="166370"/>
            </a:xfrm>
            <a:custGeom>
              <a:avLst/>
              <a:gdLst/>
              <a:ahLst/>
              <a:cxnLst/>
              <a:rect l="l" t="t" r="r" b="b"/>
              <a:pathLst>
                <a:path w="106679" h="166370">
                  <a:moveTo>
                    <a:pt x="106502" y="153415"/>
                  </a:moveTo>
                  <a:lnTo>
                    <a:pt x="34226" y="0"/>
                  </a:lnTo>
                  <a:lnTo>
                    <a:pt x="0" y="166090"/>
                  </a:lnTo>
                  <a:lnTo>
                    <a:pt x="106502" y="1534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3">
              <a:extLst>
                <a:ext uri="{FF2B5EF4-FFF2-40B4-BE49-F238E27FC236}">
                  <a16:creationId xmlns:a16="http://schemas.microsoft.com/office/drawing/2014/main" id="{C3B65BE6-041B-021C-BD6C-CF09C247BD72}"/>
                </a:ext>
              </a:extLst>
            </p:cNvPr>
            <p:cNvSpPr/>
            <p:nvPr/>
          </p:nvSpPr>
          <p:spPr>
            <a:xfrm>
              <a:off x="8402243" y="4317110"/>
              <a:ext cx="171450" cy="104139"/>
            </a:xfrm>
            <a:custGeom>
              <a:avLst/>
              <a:gdLst/>
              <a:ahLst/>
              <a:cxnLst/>
              <a:rect l="l" t="t" r="r" b="b"/>
              <a:pathLst>
                <a:path w="171450" h="104139">
                  <a:moveTo>
                    <a:pt x="171157" y="8877"/>
                  </a:moveTo>
                  <a:lnTo>
                    <a:pt x="0" y="0"/>
                  </a:lnTo>
                  <a:lnTo>
                    <a:pt x="29159" y="103962"/>
                  </a:lnTo>
                  <a:lnTo>
                    <a:pt x="171157" y="88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37B7E6C3-95C8-1545-FFBE-96DDBF1C770E}"/>
                </a:ext>
              </a:extLst>
            </p:cNvPr>
            <p:cNvSpPr txBox="1"/>
            <p:nvPr/>
          </p:nvSpPr>
          <p:spPr>
            <a:xfrm>
              <a:off x="6775450" y="3965918"/>
              <a:ext cx="1257300" cy="360680"/>
            </a:xfrm>
            <a:prstGeom prst="rect">
              <a:avLst/>
            </a:prstGeom>
            <a:solidFill>
              <a:srgbClr val="00B8FF"/>
            </a:solidFill>
          </p:spPr>
          <p:txBody>
            <a:bodyPr vert="horz" wrap="square" lIns="0" tIns="6985" rIns="0" bIns="0" rtlCol="0">
              <a:spAutoFit/>
            </a:bodyPr>
            <a:lstStyle/>
            <a:p>
              <a:pPr marL="139065">
                <a:lnSpc>
                  <a:spcPct val="100000"/>
                </a:lnSpc>
                <a:spcBef>
                  <a:spcPts val="55"/>
                </a:spcBef>
              </a:pPr>
              <a:r>
                <a:rPr sz="1850" spc="-10" dirty="0">
                  <a:latin typeface="Courier New"/>
                  <a:cs typeface="Courier New"/>
                </a:rPr>
                <a:t>"Hello"</a:t>
              </a:r>
              <a:endParaRPr sz="1850">
                <a:latin typeface="Courier New"/>
                <a:cs typeface="Courier New"/>
              </a:endParaRPr>
            </a:p>
          </p:txBody>
        </p:sp>
        <p:sp>
          <p:nvSpPr>
            <p:cNvPr id="23" name="object 15">
              <a:extLst>
                <a:ext uri="{FF2B5EF4-FFF2-40B4-BE49-F238E27FC236}">
                  <a16:creationId xmlns:a16="http://schemas.microsoft.com/office/drawing/2014/main" id="{75F1A81B-D47C-FF30-A681-73374ECBC15A}"/>
                </a:ext>
              </a:extLst>
            </p:cNvPr>
            <p:cNvSpPr txBox="1"/>
            <p:nvPr/>
          </p:nvSpPr>
          <p:spPr>
            <a:xfrm>
              <a:off x="8573769" y="4145953"/>
              <a:ext cx="1257300" cy="359410"/>
            </a:xfrm>
            <a:prstGeom prst="rect">
              <a:avLst/>
            </a:prstGeom>
            <a:solidFill>
              <a:srgbClr val="00B8FF"/>
            </a:solidFill>
          </p:spPr>
          <p:txBody>
            <a:bodyPr vert="horz" wrap="square" lIns="0" tIns="6985" rIns="0" bIns="0" rtlCol="0">
              <a:spAutoFit/>
            </a:bodyPr>
            <a:lstStyle/>
            <a:p>
              <a:pPr marL="137795">
                <a:lnSpc>
                  <a:spcPct val="100000"/>
                </a:lnSpc>
                <a:spcBef>
                  <a:spcPts val="55"/>
                </a:spcBef>
              </a:pPr>
              <a:r>
                <a:rPr sz="1850" spc="-10" dirty="0">
                  <a:latin typeface="Courier New"/>
                  <a:cs typeface="Courier New"/>
                </a:rPr>
                <a:t>"World"</a:t>
              </a:r>
              <a:endParaRPr sz="1850">
                <a:latin typeface="Courier New"/>
                <a:cs typeface="Courier New"/>
              </a:endParaRPr>
            </a:p>
          </p:txBody>
        </p:sp>
      </p:grpSp>
      <p:sp>
        <p:nvSpPr>
          <p:cNvPr id="24" name="object 10">
            <a:extLst>
              <a:ext uri="{FF2B5EF4-FFF2-40B4-BE49-F238E27FC236}">
                <a16:creationId xmlns:a16="http://schemas.microsoft.com/office/drawing/2014/main" id="{CDA183A5-76D6-0606-A569-6D37D3B81BD9}"/>
              </a:ext>
            </a:extLst>
          </p:cNvPr>
          <p:cNvSpPr/>
          <p:nvPr/>
        </p:nvSpPr>
        <p:spPr>
          <a:xfrm>
            <a:off x="7474684" y="5410232"/>
            <a:ext cx="718820" cy="359410"/>
          </a:xfrm>
          <a:custGeom>
            <a:avLst/>
            <a:gdLst/>
            <a:ahLst/>
            <a:cxnLst/>
            <a:rect l="l" t="t" r="r" b="b"/>
            <a:pathLst>
              <a:path w="718820" h="359410">
                <a:moveTo>
                  <a:pt x="718820" y="0"/>
                </a:moveTo>
                <a:lnTo>
                  <a:pt x="538480" y="0"/>
                </a:lnTo>
                <a:lnTo>
                  <a:pt x="358140" y="0"/>
                </a:ln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58140" y="358800"/>
                </a:lnTo>
                <a:lnTo>
                  <a:pt x="538480" y="358800"/>
                </a:lnTo>
                <a:lnTo>
                  <a:pt x="718820" y="358800"/>
                </a:lnTo>
                <a:lnTo>
                  <a:pt x="718820" y="0"/>
                </a:lnTo>
                <a:close/>
              </a:path>
            </a:pathLst>
          </a:custGeom>
          <a:solidFill>
            <a:srgbClr val="FF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76E0F9E-F477-066F-6396-8587E321F3C0}"/>
              </a:ext>
            </a:extLst>
          </p:cNvPr>
          <p:cNvCxnSpPr/>
          <p:nvPr/>
        </p:nvCxnSpPr>
        <p:spPr bwMode="auto">
          <a:xfrm>
            <a:off x="7221170" y="4766193"/>
            <a:ext cx="19443" cy="577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9DF6BB2-36AE-BC43-95BE-4CF0F960AF59}"/>
              </a:ext>
            </a:extLst>
          </p:cNvPr>
          <p:cNvCxnSpPr>
            <a:stCxn id="22" idx="3"/>
          </p:cNvCxnSpPr>
          <p:nvPr/>
        </p:nvCxnSpPr>
        <p:spPr bwMode="auto">
          <a:xfrm>
            <a:off x="7840099" y="4478932"/>
            <a:ext cx="434529" cy="222921"/>
          </a:xfrm>
          <a:prstGeom prst="bentConnector3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90926686"/>
      </p:ext>
    </p:extLst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A8B8B-FF15-2059-02B0-10B9323A7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38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46DB8-1F34-F417-6B05-A953F8738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52188E-5C13-9A80-3D3F-2E775AF5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1108995"/>
            <a:ext cx="8661082" cy="560071"/>
          </a:xfrm>
        </p:spPr>
        <p:txBody>
          <a:bodyPr/>
          <a:lstStyle/>
          <a:p>
            <a:r>
              <a:rPr lang="en-US" dirty="0"/>
              <a:t>COMMON LINE ARGUMENTS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B5F4C7E8-BEC2-7A56-9FA5-51BA68F5D5F8}"/>
              </a:ext>
            </a:extLst>
          </p:cNvPr>
          <p:cNvGrpSpPr/>
          <p:nvPr/>
        </p:nvGrpSpPr>
        <p:grpSpPr>
          <a:xfrm>
            <a:off x="636291" y="1467683"/>
            <a:ext cx="7980639" cy="3084058"/>
            <a:chOff x="1196873" y="1621536"/>
            <a:chExt cx="8463915" cy="271462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FCD1B434-6698-6332-AAD2-A28D5E41D483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AD4902D-C27C-C33B-C3C5-CA17C967EC0E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EA7EA840-107B-627B-7DC1-D94A862F3F87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81DDD3A2-0C19-ADD8-1B6C-A0259E601C53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object 8">
            <a:extLst>
              <a:ext uri="{FF2B5EF4-FFF2-40B4-BE49-F238E27FC236}">
                <a16:creationId xmlns:a16="http://schemas.microsoft.com/office/drawing/2014/main" id="{0FC51160-50CD-9461-2397-DC4FCEA1061D}"/>
              </a:ext>
            </a:extLst>
          </p:cNvPr>
          <p:cNvSpPr txBox="1"/>
          <p:nvPr/>
        </p:nvSpPr>
        <p:spPr>
          <a:xfrm>
            <a:off x="871943" y="1675764"/>
            <a:ext cx="5904865" cy="2834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Add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508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850" spc="-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(args.length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!=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2)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2805" marR="1125855">
              <a:lnSpc>
                <a:spcPts val="1989"/>
              </a:lnSpc>
              <a:spcBef>
                <a:spcPts val="5"/>
              </a:spcBef>
            </a:pPr>
            <a:r>
              <a:rPr sz="1850" spc="-20" dirty="0">
                <a:latin typeface="Courier New"/>
                <a:cs typeface="Courier New"/>
              </a:rPr>
              <a:t>System.out.println(</a:t>
            </a:r>
            <a:r>
              <a:rPr sz="1850" spc="-20" dirty="0">
                <a:solidFill>
                  <a:srgbClr val="FF3366"/>
                </a:solidFill>
                <a:latin typeface="Courier New"/>
                <a:cs typeface="Courier New"/>
              </a:rPr>
              <a:t>"Error"</a:t>
            </a:r>
            <a:r>
              <a:rPr sz="1850" spc="-20" dirty="0">
                <a:latin typeface="Courier New"/>
                <a:cs typeface="Courier New"/>
              </a:rPr>
              <a:t>); </a:t>
            </a:r>
            <a:r>
              <a:rPr sz="1850" spc="-10" dirty="0">
                <a:latin typeface="Courier New"/>
                <a:cs typeface="Courier New"/>
              </a:rPr>
              <a:t>System.exit(0);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572770" marR="145415" algn="just">
              <a:lnSpc>
                <a:spcPct val="89700"/>
              </a:lnSpc>
              <a:spcBef>
                <a:spcPts val="11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arg1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Integer.parseInt(args[0]);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arg2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Integer.parseInt(args[1]); System.out.println(arg1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arg2);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7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7CAC541-72F9-C61F-F39C-1EAE5B746226}"/>
              </a:ext>
            </a:extLst>
          </p:cNvPr>
          <p:cNvSpPr txBox="1"/>
          <p:nvPr/>
        </p:nvSpPr>
        <p:spPr>
          <a:xfrm>
            <a:off x="871943" y="4901624"/>
            <a:ext cx="2406650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$</a:t>
            </a:r>
            <a:r>
              <a:rPr sz="1850" spc="-6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java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Add</a:t>
            </a:r>
            <a:r>
              <a:rPr sz="1850" spc="-6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234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chemeClr val="bg1"/>
                </a:solidFill>
                <a:latin typeface="Courier New"/>
                <a:cs typeface="Courier New"/>
              </a:rPr>
              <a:t>12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25" dirty="0">
                <a:solidFill>
                  <a:schemeClr val="bg1"/>
                </a:solidFill>
                <a:latin typeface="Courier New"/>
                <a:cs typeface="Courier New"/>
              </a:rPr>
              <a:t>246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C5665566-50B2-C41A-DF98-526CAD79369C}"/>
              </a:ext>
            </a:extLst>
          </p:cNvPr>
          <p:cNvSpPr txBox="1"/>
          <p:nvPr/>
        </p:nvSpPr>
        <p:spPr>
          <a:xfrm>
            <a:off x="871943" y="5659823"/>
            <a:ext cx="1846580" cy="565539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$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java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Add</a:t>
            </a:r>
            <a:r>
              <a:rPr sz="1850" spc="-6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chemeClr val="bg1"/>
                </a:solidFill>
                <a:latin typeface="Courier New"/>
                <a:cs typeface="Courier New"/>
              </a:rPr>
              <a:t>24 </a:t>
            </a: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Error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BA32FD-E180-F3DB-3CBF-B71715E386D9}"/>
              </a:ext>
            </a:extLst>
          </p:cNvPr>
          <p:cNvGrpSpPr/>
          <p:nvPr/>
        </p:nvGrpSpPr>
        <p:grpSpPr>
          <a:xfrm>
            <a:off x="4080509" y="4987275"/>
            <a:ext cx="5044518" cy="1793272"/>
            <a:chOff x="4080509" y="4864823"/>
            <a:chExt cx="5044518" cy="1793272"/>
          </a:xfrm>
        </p:grpSpPr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45C37F06-2A05-07F7-7E90-0523C8B6C66D}"/>
                </a:ext>
              </a:extLst>
            </p:cNvPr>
            <p:cNvSpPr/>
            <p:nvPr/>
          </p:nvSpPr>
          <p:spPr>
            <a:xfrm>
              <a:off x="4978400" y="5942520"/>
              <a:ext cx="720090" cy="360680"/>
            </a:xfrm>
            <a:custGeom>
              <a:avLst/>
              <a:gdLst/>
              <a:ahLst/>
              <a:cxnLst/>
              <a:rect l="l" t="t" r="r" b="b"/>
              <a:pathLst>
                <a:path w="720089" h="360679">
                  <a:moveTo>
                    <a:pt x="720090" y="0"/>
                  </a:moveTo>
                  <a:lnTo>
                    <a:pt x="539750" y="0"/>
                  </a:lnTo>
                  <a:lnTo>
                    <a:pt x="360680" y="0"/>
                  </a:lnTo>
                  <a:lnTo>
                    <a:pt x="180340" y="0"/>
                  </a:lnTo>
                  <a:lnTo>
                    <a:pt x="0" y="0"/>
                  </a:lnTo>
                  <a:lnTo>
                    <a:pt x="0" y="360070"/>
                  </a:lnTo>
                  <a:lnTo>
                    <a:pt x="180340" y="360070"/>
                  </a:lnTo>
                  <a:lnTo>
                    <a:pt x="360680" y="360070"/>
                  </a:lnTo>
                  <a:lnTo>
                    <a:pt x="539750" y="360070"/>
                  </a:lnTo>
                  <a:lnTo>
                    <a:pt x="720090" y="360070"/>
                  </a:lnTo>
                  <a:lnTo>
                    <a:pt x="720090" y="0"/>
                  </a:lnTo>
                  <a:close/>
                </a:path>
              </a:pathLst>
            </a:custGeom>
            <a:solidFill>
              <a:srgbClr val="FF9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D0615864-6198-BF32-585F-2A3A87EE0EBB}"/>
                </a:ext>
              </a:extLst>
            </p:cNvPr>
            <p:cNvSpPr txBox="1"/>
            <p:nvPr/>
          </p:nvSpPr>
          <p:spPr>
            <a:xfrm>
              <a:off x="4405912" y="5884171"/>
              <a:ext cx="584835" cy="3073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850" spc="-20" dirty="0">
                  <a:solidFill>
                    <a:schemeClr val="bg1"/>
                  </a:solidFill>
                  <a:latin typeface="Courier New"/>
                  <a:cs typeface="Courier New"/>
                </a:rPr>
                <a:t>args</a:t>
              </a:r>
              <a:endParaRPr sz="1850" dirty="0">
                <a:solidFill>
                  <a:schemeClr val="bg1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25" name="object 13">
              <a:extLst>
                <a:ext uri="{FF2B5EF4-FFF2-40B4-BE49-F238E27FC236}">
                  <a16:creationId xmlns:a16="http://schemas.microsoft.com/office/drawing/2014/main" id="{D21861E2-0528-DC33-B57D-85C987A2ACF6}"/>
                </a:ext>
              </a:extLst>
            </p:cNvPr>
            <p:cNvSpPr/>
            <p:nvPr/>
          </p:nvSpPr>
          <p:spPr>
            <a:xfrm>
              <a:off x="4674717" y="5223636"/>
              <a:ext cx="106680" cy="167640"/>
            </a:xfrm>
            <a:custGeom>
              <a:avLst/>
              <a:gdLst/>
              <a:ahLst/>
              <a:cxnLst/>
              <a:rect l="l" t="t" r="r" b="b"/>
              <a:pathLst>
                <a:path w="106679" h="167639">
                  <a:moveTo>
                    <a:pt x="106502" y="154673"/>
                  </a:moveTo>
                  <a:lnTo>
                    <a:pt x="34239" y="0"/>
                  </a:lnTo>
                  <a:lnTo>
                    <a:pt x="0" y="167360"/>
                  </a:lnTo>
                  <a:lnTo>
                    <a:pt x="106502" y="154673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object 14">
              <a:extLst>
                <a:ext uri="{FF2B5EF4-FFF2-40B4-BE49-F238E27FC236}">
                  <a16:creationId xmlns:a16="http://schemas.microsoft.com/office/drawing/2014/main" id="{A9945626-A0B1-0D5C-F60A-A41A0FE7BB36}"/>
                </a:ext>
              </a:extLst>
            </p:cNvPr>
            <p:cNvSpPr/>
            <p:nvPr/>
          </p:nvSpPr>
          <p:spPr>
            <a:xfrm>
              <a:off x="5706757" y="5214759"/>
              <a:ext cx="171450" cy="104139"/>
            </a:xfrm>
            <a:custGeom>
              <a:avLst/>
              <a:gdLst/>
              <a:ahLst/>
              <a:cxnLst/>
              <a:rect l="l" t="t" r="r" b="b"/>
              <a:pathLst>
                <a:path w="171450" h="104139">
                  <a:moveTo>
                    <a:pt x="171170" y="8877"/>
                  </a:moveTo>
                  <a:lnTo>
                    <a:pt x="0" y="0"/>
                  </a:lnTo>
                  <a:lnTo>
                    <a:pt x="29171" y="103962"/>
                  </a:lnTo>
                  <a:lnTo>
                    <a:pt x="171170" y="8877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5">
              <a:extLst>
                <a:ext uri="{FF2B5EF4-FFF2-40B4-BE49-F238E27FC236}">
                  <a16:creationId xmlns:a16="http://schemas.microsoft.com/office/drawing/2014/main" id="{CD2777FA-9542-FE52-1438-3FD5019C814F}"/>
                </a:ext>
              </a:extLst>
            </p:cNvPr>
            <p:cNvSpPr txBox="1"/>
            <p:nvPr/>
          </p:nvSpPr>
          <p:spPr>
            <a:xfrm>
              <a:off x="4080509" y="4864823"/>
              <a:ext cx="1258570" cy="359410"/>
            </a:xfrm>
            <a:prstGeom prst="rect">
              <a:avLst/>
            </a:prstGeom>
            <a:solidFill>
              <a:srgbClr val="00B8FF"/>
            </a:solidFill>
          </p:spPr>
          <p:txBody>
            <a:bodyPr vert="horz" wrap="square" lIns="0" tIns="6985" rIns="0" bIns="0" rtlCol="0">
              <a:spAutoFit/>
            </a:bodyPr>
            <a:lstStyle/>
            <a:p>
              <a:pPr marL="278130">
                <a:lnSpc>
                  <a:spcPct val="100000"/>
                </a:lnSpc>
                <a:spcBef>
                  <a:spcPts val="55"/>
                </a:spcBef>
              </a:pPr>
              <a:r>
                <a:rPr sz="1850" spc="-10" dirty="0">
                  <a:latin typeface="Courier New"/>
                  <a:cs typeface="Courier New"/>
                </a:rPr>
                <a:t>"234"</a:t>
              </a:r>
              <a:endParaRPr sz="1850" dirty="0">
                <a:latin typeface="Courier New"/>
                <a:cs typeface="Courier New"/>
              </a:endParaRPr>
            </a:p>
          </p:txBody>
        </p:sp>
        <p:sp>
          <p:nvSpPr>
            <p:cNvPr id="29" name="object 16">
              <a:extLst>
                <a:ext uri="{FF2B5EF4-FFF2-40B4-BE49-F238E27FC236}">
                  <a16:creationId xmlns:a16="http://schemas.microsoft.com/office/drawing/2014/main" id="{A8A979D2-47D7-F676-B19F-1A3ECF0BD31B}"/>
                </a:ext>
              </a:extLst>
            </p:cNvPr>
            <p:cNvSpPr txBox="1"/>
            <p:nvPr/>
          </p:nvSpPr>
          <p:spPr>
            <a:xfrm>
              <a:off x="5877559" y="5044871"/>
              <a:ext cx="1258570" cy="359410"/>
            </a:xfrm>
            <a:prstGeom prst="rect">
              <a:avLst/>
            </a:prstGeom>
            <a:solidFill>
              <a:srgbClr val="00B8FF"/>
            </a:solidFill>
          </p:spPr>
          <p:txBody>
            <a:bodyPr vert="horz" wrap="square" lIns="0" tIns="6985" rIns="0" bIns="0" rtlCol="0">
              <a:spAutoFit/>
            </a:bodyPr>
            <a:lstStyle/>
            <a:p>
              <a:pPr marL="348615">
                <a:lnSpc>
                  <a:spcPct val="100000"/>
                </a:lnSpc>
                <a:spcBef>
                  <a:spcPts val="55"/>
                </a:spcBef>
              </a:pPr>
              <a:r>
                <a:rPr sz="1850" spc="-20" dirty="0">
                  <a:latin typeface="Courier New"/>
                  <a:cs typeface="Courier New"/>
                </a:rPr>
                <a:t>"12"</a:t>
              </a:r>
              <a:endParaRPr sz="1850">
                <a:latin typeface="Courier New"/>
                <a:cs typeface="Courier New"/>
              </a:endParaRPr>
            </a:p>
          </p:txBody>
        </p:sp>
        <p:sp>
          <p:nvSpPr>
            <p:cNvPr id="31" name="object 17">
              <a:extLst>
                <a:ext uri="{FF2B5EF4-FFF2-40B4-BE49-F238E27FC236}">
                  <a16:creationId xmlns:a16="http://schemas.microsoft.com/office/drawing/2014/main" id="{FE31651E-5C70-6E7D-47A6-B8F32E9EE4F1}"/>
                </a:ext>
              </a:extLst>
            </p:cNvPr>
            <p:cNvSpPr txBox="1"/>
            <p:nvPr/>
          </p:nvSpPr>
          <p:spPr>
            <a:xfrm>
              <a:off x="4905445" y="6350749"/>
              <a:ext cx="867410" cy="3073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850" spc="-10" dirty="0">
                  <a:solidFill>
                    <a:schemeClr val="bg1"/>
                  </a:solidFill>
                  <a:latin typeface="Courier New"/>
                  <a:cs typeface="Courier New"/>
                </a:rPr>
                <a:t>[0][1]</a:t>
              </a:r>
              <a:endParaRPr sz="1850" dirty="0">
                <a:solidFill>
                  <a:schemeClr val="bg1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32" name="object 18">
              <a:extLst>
                <a:ext uri="{FF2B5EF4-FFF2-40B4-BE49-F238E27FC236}">
                  <a16:creationId xmlns:a16="http://schemas.microsoft.com/office/drawing/2014/main" id="{7A5B117C-1E93-DFE6-79E0-514E91338946}"/>
                </a:ext>
              </a:extLst>
            </p:cNvPr>
            <p:cNvSpPr/>
            <p:nvPr/>
          </p:nvSpPr>
          <p:spPr>
            <a:xfrm>
              <a:off x="8751570" y="5942520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360680" y="0"/>
                  </a:moveTo>
                  <a:lnTo>
                    <a:pt x="180340" y="0"/>
                  </a:lnTo>
                  <a:lnTo>
                    <a:pt x="0" y="0"/>
                  </a:lnTo>
                  <a:lnTo>
                    <a:pt x="0" y="360070"/>
                  </a:lnTo>
                  <a:lnTo>
                    <a:pt x="180340" y="360070"/>
                  </a:lnTo>
                  <a:lnTo>
                    <a:pt x="360680" y="360070"/>
                  </a:lnTo>
                  <a:lnTo>
                    <a:pt x="360680" y="0"/>
                  </a:lnTo>
                  <a:close/>
                </a:path>
              </a:pathLst>
            </a:custGeom>
            <a:solidFill>
              <a:srgbClr val="FF9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9">
              <a:extLst>
                <a:ext uri="{FF2B5EF4-FFF2-40B4-BE49-F238E27FC236}">
                  <a16:creationId xmlns:a16="http://schemas.microsoft.com/office/drawing/2014/main" id="{71FEA53D-9059-6E7C-A8C7-5105F64CFB25}"/>
                </a:ext>
              </a:extLst>
            </p:cNvPr>
            <p:cNvSpPr txBox="1"/>
            <p:nvPr/>
          </p:nvSpPr>
          <p:spPr>
            <a:xfrm>
              <a:off x="8179080" y="5884171"/>
              <a:ext cx="584835" cy="3073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850" spc="-20" dirty="0">
                  <a:solidFill>
                    <a:schemeClr val="bg1"/>
                  </a:solidFill>
                  <a:latin typeface="Courier New"/>
                  <a:cs typeface="Courier New"/>
                </a:rPr>
                <a:t>args</a:t>
              </a:r>
              <a:endParaRPr sz="1850" dirty="0">
                <a:solidFill>
                  <a:schemeClr val="bg1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34" name="object 20">
              <a:extLst>
                <a:ext uri="{FF2B5EF4-FFF2-40B4-BE49-F238E27FC236}">
                  <a16:creationId xmlns:a16="http://schemas.microsoft.com/office/drawing/2014/main" id="{65EC4E41-5199-1A38-8E35-ADB35CCB3EBB}"/>
                </a:ext>
              </a:extLst>
            </p:cNvPr>
            <p:cNvSpPr/>
            <p:nvPr/>
          </p:nvSpPr>
          <p:spPr>
            <a:xfrm>
              <a:off x="8447887" y="5223636"/>
              <a:ext cx="107950" cy="167640"/>
            </a:xfrm>
            <a:custGeom>
              <a:avLst/>
              <a:gdLst/>
              <a:ahLst/>
              <a:cxnLst/>
              <a:rect l="l" t="t" r="r" b="b"/>
              <a:pathLst>
                <a:path w="107950" h="167639">
                  <a:moveTo>
                    <a:pt x="107772" y="154673"/>
                  </a:moveTo>
                  <a:lnTo>
                    <a:pt x="35496" y="0"/>
                  </a:lnTo>
                  <a:lnTo>
                    <a:pt x="0" y="167360"/>
                  </a:lnTo>
                  <a:lnTo>
                    <a:pt x="107772" y="154673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1">
              <a:extLst>
                <a:ext uri="{FF2B5EF4-FFF2-40B4-BE49-F238E27FC236}">
                  <a16:creationId xmlns:a16="http://schemas.microsoft.com/office/drawing/2014/main" id="{87D9EAA6-5686-6A9A-9C26-EA308106732F}"/>
                </a:ext>
              </a:extLst>
            </p:cNvPr>
            <p:cNvSpPr txBox="1"/>
            <p:nvPr/>
          </p:nvSpPr>
          <p:spPr>
            <a:xfrm>
              <a:off x="7854950" y="4864823"/>
              <a:ext cx="1257300" cy="359410"/>
            </a:xfrm>
            <a:prstGeom prst="rect">
              <a:avLst/>
            </a:prstGeom>
            <a:solidFill>
              <a:srgbClr val="00B8FF"/>
            </a:solidFill>
          </p:spPr>
          <p:txBody>
            <a:bodyPr vert="horz" wrap="square" lIns="0" tIns="6985" rIns="0" bIns="0" rtlCol="0">
              <a:spAutoFit/>
            </a:bodyPr>
            <a:lstStyle/>
            <a:p>
              <a:pPr marL="347980">
                <a:lnSpc>
                  <a:spcPct val="100000"/>
                </a:lnSpc>
                <a:spcBef>
                  <a:spcPts val="55"/>
                </a:spcBef>
              </a:pPr>
              <a:r>
                <a:rPr sz="1850" spc="-20" dirty="0">
                  <a:latin typeface="Courier New"/>
                  <a:cs typeface="Courier New"/>
                </a:rPr>
                <a:t>"24"</a:t>
              </a:r>
              <a:endParaRPr sz="1850">
                <a:latin typeface="Courier New"/>
                <a:cs typeface="Courier New"/>
              </a:endParaRPr>
            </a:p>
          </p:txBody>
        </p:sp>
        <p:sp>
          <p:nvSpPr>
            <p:cNvPr id="36" name="object 22">
              <a:extLst>
                <a:ext uri="{FF2B5EF4-FFF2-40B4-BE49-F238E27FC236}">
                  <a16:creationId xmlns:a16="http://schemas.microsoft.com/office/drawing/2014/main" id="{7F3332F7-D04C-AE66-78C8-0E22A064E00E}"/>
                </a:ext>
              </a:extLst>
            </p:cNvPr>
            <p:cNvSpPr txBox="1"/>
            <p:nvPr/>
          </p:nvSpPr>
          <p:spPr>
            <a:xfrm>
              <a:off x="8678622" y="6350755"/>
              <a:ext cx="446405" cy="3073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850" spc="-25" dirty="0">
                  <a:solidFill>
                    <a:schemeClr val="bg1"/>
                  </a:solidFill>
                  <a:latin typeface="Courier New"/>
                  <a:cs typeface="Courier New"/>
                </a:rPr>
                <a:t>[0]</a:t>
              </a:r>
              <a:endParaRPr sz="1850" dirty="0">
                <a:solidFill>
                  <a:schemeClr val="bg1"/>
                </a:solidFill>
                <a:latin typeface="Courier New"/>
                <a:cs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6228801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DB1EA1A-BB18-89C3-2434-D8E9F4C14A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079500"/>
            <a:ext cx="9360000" cy="5761038"/>
          </a:xfrm>
        </p:spPr>
        <p:txBody>
          <a:bodyPr/>
          <a:lstStyle/>
          <a:p>
            <a:r>
              <a:rPr lang="en-US" dirty="0"/>
              <a:t>The compiled code is independent of the architecture of the computer.</a:t>
            </a:r>
          </a:p>
          <a:p>
            <a:r>
              <a:rPr lang="en-US" dirty="0"/>
              <a:t>The price to pay is a slower execution.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</p:spPr>
        <p:txBody>
          <a:bodyPr/>
          <a:lstStyle/>
          <a:p>
            <a:r>
              <a:rPr lang="de-DE" dirty="0"/>
              <a:t>The Java platform</a:t>
            </a:r>
            <a:endParaRPr lang="en-GB" dirty="0"/>
          </a:p>
        </p:txBody>
      </p:sp>
      <p:grpSp>
        <p:nvGrpSpPr>
          <p:cNvPr id="3" name="object 5">
            <a:extLst>
              <a:ext uri="{FF2B5EF4-FFF2-40B4-BE49-F238E27FC236}">
                <a16:creationId xmlns:a16="http://schemas.microsoft.com/office/drawing/2014/main" id="{697E2887-6261-AAF3-57EC-8CB63D186F3A}"/>
              </a:ext>
            </a:extLst>
          </p:cNvPr>
          <p:cNvGrpSpPr/>
          <p:nvPr/>
        </p:nvGrpSpPr>
        <p:grpSpPr>
          <a:xfrm>
            <a:off x="1518738" y="2369052"/>
            <a:ext cx="2960370" cy="1995805"/>
            <a:chOff x="1043609" y="3704793"/>
            <a:chExt cx="2960370" cy="1995805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DEC972D1-2C0D-0EF6-E23A-9FD5631A60DF}"/>
                </a:ext>
              </a:extLst>
            </p:cNvPr>
            <p:cNvSpPr/>
            <p:nvPr/>
          </p:nvSpPr>
          <p:spPr>
            <a:xfrm>
              <a:off x="1043609" y="4559236"/>
              <a:ext cx="2307590" cy="1141095"/>
            </a:xfrm>
            <a:custGeom>
              <a:avLst/>
              <a:gdLst/>
              <a:ahLst/>
              <a:cxnLst/>
              <a:rect l="l" t="t" r="r" b="b"/>
              <a:pathLst>
                <a:path w="2307590" h="1141095">
                  <a:moveTo>
                    <a:pt x="162255" y="1087907"/>
                  </a:moveTo>
                  <a:lnTo>
                    <a:pt x="0" y="1033360"/>
                  </a:lnTo>
                  <a:lnTo>
                    <a:pt x="0" y="1141082"/>
                  </a:lnTo>
                  <a:lnTo>
                    <a:pt x="162255" y="1087907"/>
                  </a:lnTo>
                  <a:close/>
                </a:path>
                <a:path w="2307590" h="1141095">
                  <a:moveTo>
                    <a:pt x="2307488" y="161010"/>
                  </a:moveTo>
                  <a:lnTo>
                    <a:pt x="2252942" y="0"/>
                  </a:lnTo>
                  <a:lnTo>
                    <a:pt x="2199652" y="161010"/>
                  </a:lnTo>
                  <a:lnTo>
                    <a:pt x="2252942" y="161010"/>
                  </a:lnTo>
                  <a:lnTo>
                    <a:pt x="2307488" y="161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819F5BA0-D17C-B105-974E-B794617C6C5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7879" y="3704793"/>
              <a:ext cx="1336054" cy="843346"/>
            </a:xfrm>
            <a:prstGeom prst="rect">
              <a:avLst/>
            </a:prstGeom>
          </p:spPr>
        </p:pic>
      </p:grpSp>
      <p:pic>
        <p:nvPicPr>
          <p:cNvPr id="7" name="object 14">
            <a:extLst>
              <a:ext uri="{FF2B5EF4-FFF2-40B4-BE49-F238E27FC236}">
                <a16:creationId xmlns:a16="http://schemas.microsoft.com/office/drawing/2014/main" id="{74112FC7-2F27-15FC-F44D-6BF3A22D29F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3525" y="2369052"/>
            <a:ext cx="1335957" cy="843346"/>
          </a:xfrm>
          <a:prstGeom prst="rect">
            <a:avLst/>
          </a:prstGeom>
        </p:spPr>
      </p:pic>
      <p:pic>
        <p:nvPicPr>
          <p:cNvPr id="8" name="object 17">
            <a:extLst>
              <a:ext uri="{FF2B5EF4-FFF2-40B4-BE49-F238E27FC236}">
                <a16:creationId xmlns:a16="http://schemas.microsoft.com/office/drawing/2014/main" id="{0A695A01-EB35-E1E2-43AC-F9176A03AB0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3646" y="3960019"/>
            <a:ext cx="1797773" cy="699820"/>
          </a:xfrm>
          <a:prstGeom prst="rect">
            <a:avLst/>
          </a:prstGeom>
        </p:spPr>
      </p:pic>
      <p:sp>
        <p:nvSpPr>
          <p:cNvPr id="17" name="object 15">
            <a:extLst>
              <a:ext uri="{FF2B5EF4-FFF2-40B4-BE49-F238E27FC236}">
                <a16:creationId xmlns:a16="http://schemas.microsoft.com/office/drawing/2014/main" id="{160520C7-F030-DC4A-EF22-9A4F5CDE7A5E}"/>
              </a:ext>
            </a:extLst>
          </p:cNvPr>
          <p:cNvSpPr txBox="1"/>
          <p:nvPr/>
        </p:nvSpPr>
        <p:spPr>
          <a:xfrm>
            <a:off x="1258681" y="2693584"/>
            <a:ext cx="9842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Courier New"/>
                <a:cs typeface="Courier New"/>
              </a:rPr>
              <a:t>Test.java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CDBA2648-A40E-CFE3-CE59-56FF7CC7EB74}"/>
              </a:ext>
            </a:extLst>
          </p:cNvPr>
          <p:cNvSpPr txBox="1"/>
          <p:nvPr/>
        </p:nvSpPr>
        <p:spPr>
          <a:xfrm>
            <a:off x="3265570" y="2671345"/>
            <a:ext cx="10909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Courier New"/>
                <a:cs typeface="Courier New"/>
              </a:rPr>
              <a:t>Test.class</a:t>
            </a:r>
            <a:endParaRPr sz="1400" dirty="0">
              <a:latin typeface="Courier New"/>
              <a:cs typeface="Courier New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5AEDD-D83B-C566-3C5E-583AEF01B5F9}"/>
              </a:ext>
            </a:extLst>
          </p:cNvPr>
          <p:cNvGrpSpPr/>
          <p:nvPr/>
        </p:nvGrpSpPr>
        <p:grpSpPr>
          <a:xfrm>
            <a:off x="4930102" y="2399238"/>
            <a:ext cx="2209431" cy="782973"/>
            <a:chOff x="4930102" y="2429425"/>
            <a:chExt cx="2209431" cy="782973"/>
          </a:xfrm>
        </p:grpSpPr>
        <p:grpSp>
          <p:nvGrpSpPr>
            <p:cNvPr id="11" name="object 8">
              <a:extLst>
                <a:ext uri="{FF2B5EF4-FFF2-40B4-BE49-F238E27FC236}">
                  <a16:creationId xmlns:a16="http://schemas.microsoft.com/office/drawing/2014/main" id="{1F77AB44-C7B7-1F2E-A713-F1F3A12EEDA6}"/>
                </a:ext>
              </a:extLst>
            </p:cNvPr>
            <p:cNvGrpSpPr/>
            <p:nvPr/>
          </p:nvGrpSpPr>
          <p:grpSpPr>
            <a:xfrm>
              <a:off x="4930102" y="2429425"/>
              <a:ext cx="2029094" cy="782973"/>
              <a:chOff x="4816690" y="3660406"/>
              <a:chExt cx="2499360" cy="700405"/>
            </a:xfrm>
          </p:grpSpPr>
          <p:sp>
            <p:nvSpPr>
              <p:cNvPr id="12" name="object 9">
                <a:extLst>
                  <a:ext uri="{FF2B5EF4-FFF2-40B4-BE49-F238E27FC236}">
                    <a16:creationId xmlns:a16="http://schemas.microsoft.com/office/drawing/2014/main" id="{9B2BA01F-B1CE-A28E-9393-45DD612D98CC}"/>
                  </a:ext>
                </a:extLst>
              </p:cNvPr>
              <p:cNvSpPr/>
              <p:nvPr/>
            </p:nvSpPr>
            <p:spPr>
              <a:xfrm>
                <a:off x="4816690" y="3957091"/>
                <a:ext cx="16256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62560" h="107950">
                    <a:moveTo>
                      <a:pt x="162267" y="53174"/>
                    </a:moveTo>
                    <a:lnTo>
                      <a:pt x="0" y="0"/>
                    </a:lnTo>
                    <a:lnTo>
                      <a:pt x="0" y="107708"/>
                    </a:lnTo>
                    <a:lnTo>
                      <a:pt x="162267" y="5317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3" name="object 10">
                <a:extLst>
                  <a:ext uri="{FF2B5EF4-FFF2-40B4-BE49-F238E27FC236}">
                    <a16:creationId xmlns:a16="http://schemas.microsoft.com/office/drawing/2014/main" id="{0731683F-D205-793F-6322-DE4A6255C0C1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978958" y="3660406"/>
                <a:ext cx="2336698" cy="699820"/>
              </a:xfrm>
              <a:prstGeom prst="rect">
                <a:avLst/>
              </a:prstGeom>
            </p:spPr>
          </p:pic>
        </p:grp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49DB1AE6-4DE6-E6F3-66F6-B0760A02787E}"/>
                </a:ext>
              </a:extLst>
            </p:cNvPr>
            <p:cNvSpPr txBox="1"/>
            <p:nvPr/>
          </p:nvSpPr>
          <p:spPr>
            <a:xfrm>
              <a:off x="5242495" y="2738442"/>
              <a:ext cx="1897038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dirty="0">
                  <a:latin typeface="Verdana"/>
                  <a:cs typeface="Verdana"/>
                </a:rPr>
                <a:t>Interpreter</a:t>
              </a:r>
              <a:r>
                <a:rPr sz="1400" spc="-114" dirty="0">
                  <a:latin typeface="Verdana"/>
                  <a:cs typeface="Verdana"/>
                </a:rPr>
                <a:t> </a:t>
              </a:r>
              <a:r>
                <a:rPr sz="1400" spc="-10" dirty="0">
                  <a:latin typeface="Verdana"/>
                  <a:cs typeface="Verdana"/>
                </a:rPr>
                <a:t>(JVM)</a:t>
              </a:r>
              <a:endParaRPr sz="1400" dirty="0">
                <a:latin typeface="Verdana"/>
                <a:cs typeface="Verdana"/>
              </a:endParaRPr>
            </a:p>
          </p:txBody>
        </p:sp>
      </p:grpSp>
      <p:sp>
        <p:nvSpPr>
          <p:cNvPr id="20" name="object 18">
            <a:extLst>
              <a:ext uri="{FF2B5EF4-FFF2-40B4-BE49-F238E27FC236}">
                <a16:creationId xmlns:a16="http://schemas.microsoft.com/office/drawing/2014/main" id="{37B62650-F771-DE69-88CD-2402DEC2E97B}"/>
              </a:ext>
            </a:extLst>
          </p:cNvPr>
          <p:cNvSpPr txBox="1"/>
          <p:nvPr/>
        </p:nvSpPr>
        <p:spPr>
          <a:xfrm>
            <a:off x="2242931" y="4250731"/>
            <a:ext cx="92900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Verdana"/>
                <a:cs typeface="Verdana"/>
              </a:rPr>
              <a:t>Compiler</a:t>
            </a:r>
            <a:endParaRPr sz="1400" dirty="0">
              <a:latin typeface="Verdana"/>
              <a:cs typeface="Verdana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EAC76E3-937F-977A-311C-4ECE92331C3C}"/>
              </a:ext>
            </a:extLst>
          </p:cNvPr>
          <p:cNvGrpSpPr/>
          <p:nvPr/>
        </p:nvGrpSpPr>
        <p:grpSpPr>
          <a:xfrm>
            <a:off x="4930102" y="3728843"/>
            <a:ext cx="2209431" cy="782973"/>
            <a:chOff x="4930102" y="2429425"/>
            <a:chExt cx="2209431" cy="782973"/>
          </a:xfrm>
        </p:grpSpPr>
        <p:grpSp>
          <p:nvGrpSpPr>
            <p:cNvPr id="23" name="object 8">
              <a:extLst>
                <a:ext uri="{FF2B5EF4-FFF2-40B4-BE49-F238E27FC236}">
                  <a16:creationId xmlns:a16="http://schemas.microsoft.com/office/drawing/2014/main" id="{DEE40A96-84CB-93BC-FB3E-2B449B6892CA}"/>
                </a:ext>
              </a:extLst>
            </p:cNvPr>
            <p:cNvGrpSpPr/>
            <p:nvPr/>
          </p:nvGrpSpPr>
          <p:grpSpPr>
            <a:xfrm>
              <a:off x="4930102" y="2429425"/>
              <a:ext cx="2029094" cy="782973"/>
              <a:chOff x="4816690" y="3660406"/>
              <a:chExt cx="2499360" cy="700405"/>
            </a:xfrm>
          </p:grpSpPr>
          <p:sp>
            <p:nvSpPr>
              <p:cNvPr id="25" name="object 9">
                <a:extLst>
                  <a:ext uri="{FF2B5EF4-FFF2-40B4-BE49-F238E27FC236}">
                    <a16:creationId xmlns:a16="http://schemas.microsoft.com/office/drawing/2014/main" id="{D37E6725-4530-AFB8-C27F-F8C0DF172BF9}"/>
                  </a:ext>
                </a:extLst>
              </p:cNvPr>
              <p:cNvSpPr/>
              <p:nvPr/>
            </p:nvSpPr>
            <p:spPr>
              <a:xfrm>
                <a:off x="4816690" y="3957091"/>
                <a:ext cx="16256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62560" h="107950">
                    <a:moveTo>
                      <a:pt x="162267" y="53174"/>
                    </a:moveTo>
                    <a:lnTo>
                      <a:pt x="0" y="0"/>
                    </a:lnTo>
                    <a:lnTo>
                      <a:pt x="0" y="107708"/>
                    </a:lnTo>
                    <a:lnTo>
                      <a:pt x="162267" y="5317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6" name="object 10">
                <a:extLst>
                  <a:ext uri="{FF2B5EF4-FFF2-40B4-BE49-F238E27FC236}">
                    <a16:creationId xmlns:a16="http://schemas.microsoft.com/office/drawing/2014/main" id="{D29CFE42-3219-6333-C810-4BD9C5B9CEF4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978958" y="3660406"/>
                <a:ext cx="2336698" cy="699820"/>
              </a:xfrm>
              <a:prstGeom prst="rect">
                <a:avLst/>
              </a:prstGeom>
            </p:spPr>
          </p:pic>
        </p:grpSp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B5272847-36C2-CADE-8399-2AC842D02E61}"/>
                </a:ext>
              </a:extLst>
            </p:cNvPr>
            <p:cNvSpPr txBox="1"/>
            <p:nvPr/>
          </p:nvSpPr>
          <p:spPr>
            <a:xfrm>
              <a:off x="5242495" y="2738442"/>
              <a:ext cx="1897038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dirty="0">
                  <a:latin typeface="Verdana"/>
                  <a:cs typeface="Verdana"/>
                </a:rPr>
                <a:t>Interpreter</a:t>
              </a:r>
              <a:r>
                <a:rPr sz="1400" spc="-114" dirty="0">
                  <a:latin typeface="Verdana"/>
                  <a:cs typeface="Verdana"/>
                </a:rPr>
                <a:t> </a:t>
              </a:r>
              <a:r>
                <a:rPr sz="1400" spc="-10" dirty="0">
                  <a:latin typeface="Verdana"/>
                  <a:cs typeface="Verdana"/>
                </a:rPr>
                <a:t>(JVM)</a:t>
              </a:r>
              <a:endParaRPr sz="1400" dirty="0">
                <a:latin typeface="Verdana"/>
                <a:cs typeface="Verdana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B1F972-F113-F6C9-6B2C-30B06C534FA8}"/>
              </a:ext>
            </a:extLst>
          </p:cNvPr>
          <p:cNvGrpSpPr/>
          <p:nvPr/>
        </p:nvGrpSpPr>
        <p:grpSpPr>
          <a:xfrm>
            <a:off x="4930102" y="5021767"/>
            <a:ext cx="2209431" cy="782973"/>
            <a:chOff x="4930102" y="2429425"/>
            <a:chExt cx="2209431" cy="782973"/>
          </a:xfrm>
        </p:grpSpPr>
        <p:grpSp>
          <p:nvGrpSpPr>
            <p:cNvPr id="28" name="object 8">
              <a:extLst>
                <a:ext uri="{FF2B5EF4-FFF2-40B4-BE49-F238E27FC236}">
                  <a16:creationId xmlns:a16="http://schemas.microsoft.com/office/drawing/2014/main" id="{77FE4A38-4862-473C-F67B-DEC3DE7F35EA}"/>
                </a:ext>
              </a:extLst>
            </p:cNvPr>
            <p:cNvGrpSpPr/>
            <p:nvPr/>
          </p:nvGrpSpPr>
          <p:grpSpPr>
            <a:xfrm>
              <a:off x="4930102" y="2429425"/>
              <a:ext cx="2029094" cy="782973"/>
              <a:chOff x="4816690" y="3660406"/>
              <a:chExt cx="2499360" cy="700405"/>
            </a:xfrm>
          </p:grpSpPr>
          <p:sp>
            <p:nvSpPr>
              <p:cNvPr id="30" name="object 9">
                <a:extLst>
                  <a:ext uri="{FF2B5EF4-FFF2-40B4-BE49-F238E27FC236}">
                    <a16:creationId xmlns:a16="http://schemas.microsoft.com/office/drawing/2014/main" id="{5741EFC7-1DFD-7D01-19F6-C8A8FB8825E6}"/>
                  </a:ext>
                </a:extLst>
              </p:cNvPr>
              <p:cNvSpPr/>
              <p:nvPr/>
            </p:nvSpPr>
            <p:spPr>
              <a:xfrm>
                <a:off x="4816690" y="3957091"/>
                <a:ext cx="16256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62560" h="107950">
                    <a:moveTo>
                      <a:pt x="162267" y="53174"/>
                    </a:moveTo>
                    <a:lnTo>
                      <a:pt x="0" y="0"/>
                    </a:lnTo>
                    <a:lnTo>
                      <a:pt x="0" y="107708"/>
                    </a:lnTo>
                    <a:lnTo>
                      <a:pt x="162267" y="5317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1" name="object 10">
                <a:extLst>
                  <a:ext uri="{FF2B5EF4-FFF2-40B4-BE49-F238E27FC236}">
                    <a16:creationId xmlns:a16="http://schemas.microsoft.com/office/drawing/2014/main" id="{24DA4E88-96EA-3564-2FF5-A30610F7B29C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978958" y="3660406"/>
                <a:ext cx="2336698" cy="699820"/>
              </a:xfrm>
              <a:prstGeom prst="rect">
                <a:avLst/>
              </a:prstGeom>
            </p:spPr>
          </p:pic>
        </p:grpSp>
        <p:sp>
          <p:nvSpPr>
            <p:cNvPr id="29" name="object 19">
              <a:extLst>
                <a:ext uri="{FF2B5EF4-FFF2-40B4-BE49-F238E27FC236}">
                  <a16:creationId xmlns:a16="http://schemas.microsoft.com/office/drawing/2014/main" id="{06637506-5034-6689-4A81-2C4FC72732A1}"/>
                </a:ext>
              </a:extLst>
            </p:cNvPr>
            <p:cNvSpPr txBox="1"/>
            <p:nvPr/>
          </p:nvSpPr>
          <p:spPr>
            <a:xfrm>
              <a:off x="5242495" y="2738442"/>
              <a:ext cx="1897038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dirty="0">
                  <a:latin typeface="Verdana"/>
                  <a:cs typeface="Verdana"/>
                </a:rPr>
                <a:t>Interpreter</a:t>
              </a:r>
              <a:r>
                <a:rPr sz="1400" spc="-114" dirty="0">
                  <a:latin typeface="Verdana"/>
                  <a:cs typeface="Verdana"/>
                </a:rPr>
                <a:t> </a:t>
              </a:r>
              <a:r>
                <a:rPr sz="1400" spc="-10" dirty="0">
                  <a:latin typeface="Verdana"/>
                  <a:cs typeface="Verdana"/>
                </a:rPr>
                <a:t>(JVM)</a:t>
              </a:r>
              <a:endParaRPr sz="1400" dirty="0">
                <a:latin typeface="Verdana"/>
                <a:cs typeface="Verdana"/>
              </a:endParaRPr>
            </a:p>
          </p:txBody>
        </p:sp>
      </p:grpSp>
      <p:grpSp>
        <p:nvGrpSpPr>
          <p:cNvPr id="32" name="object 18">
            <a:extLst>
              <a:ext uri="{FF2B5EF4-FFF2-40B4-BE49-F238E27FC236}">
                <a16:creationId xmlns:a16="http://schemas.microsoft.com/office/drawing/2014/main" id="{6E0ADE32-A446-FA1B-8D83-B9FC26CFDDA1}"/>
              </a:ext>
            </a:extLst>
          </p:cNvPr>
          <p:cNvGrpSpPr/>
          <p:nvPr/>
        </p:nvGrpSpPr>
        <p:grpSpPr>
          <a:xfrm>
            <a:off x="7449803" y="2129577"/>
            <a:ext cx="1779270" cy="1263015"/>
            <a:chOff x="8052320" y="3067050"/>
            <a:chExt cx="1779270" cy="1263015"/>
          </a:xfrm>
        </p:grpSpPr>
        <p:pic>
          <p:nvPicPr>
            <p:cNvPr id="33" name="object 19">
              <a:extLst>
                <a:ext uri="{FF2B5EF4-FFF2-40B4-BE49-F238E27FC236}">
                  <a16:creationId xmlns:a16="http://schemas.microsoft.com/office/drawing/2014/main" id="{4D2C578A-666B-2391-DE42-D344218D37A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13344" y="3121482"/>
              <a:ext cx="1437766" cy="1208277"/>
            </a:xfrm>
            <a:prstGeom prst="rect">
              <a:avLst/>
            </a:prstGeom>
          </p:spPr>
        </p:pic>
        <p:sp>
          <p:nvSpPr>
            <p:cNvPr id="34" name="object 20">
              <a:extLst>
                <a:ext uri="{FF2B5EF4-FFF2-40B4-BE49-F238E27FC236}">
                  <a16:creationId xmlns:a16="http://schemas.microsoft.com/office/drawing/2014/main" id="{CE4ED807-23CE-3061-7F61-E00A6016FFDC}"/>
                </a:ext>
              </a:extLst>
            </p:cNvPr>
            <p:cNvSpPr/>
            <p:nvPr/>
          </p:nvSpPr>
          <p:spPr>
            <a:xfrm>
              <a:off x="8052320" y="3671773"/>
              <a:ext cx="161290" cy="107950"/>
            </a:xfrm>
            <a:custGeom>
              <a:avLst/>
              <a:gdLst/>
              <a:ahLst/>
              <a:cxnLst/>
              <a:rect l="l" t="t" r="r" b="b"/>
              <a:pathLst>
                <a:path w="161290" h="107950">
                  <a:moveTo>
                    <a:pt x="161010" y="53251"/>
                  </a:moveTo>
                  <a:lnTo>
                    <a:pt x="0" y="0"/>
                  </a:lnTo>
                  <a:lnTo>
                    <a:pt x="0" y="107759"/>
                  </a:lnTo>
                  <a:lnTo>
                    <a:pt x="161010" y="532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21">
              <a:extLst>
                <a:ext uri="{FF2B5EF4-FFF2-40B4-BE49-F238E27FC236}">
                  <a16:creationId xmlns:a16="http://schemas.microsoft.com/office/drawing/2014/main" id="{B38CAE30-BD92-2E28-BA43-CCA201CAC70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2234" y="3067050"/>
              <a:ext cx="538937" cy="593356"/>
            </a:xfrm>
            <a:prstGeom prst="rect">
              <a:avLst/>
            </a:prstGeom>
          </p:spPr>
        </p:pic>
        <p:pic>
          <p:nvPicPr>
            <p:cNvPr id="36" name="object 22">
              <a:extLst>
                <a:ext uri="{FF2B5EF4-FFF2-40B4-BE49-F238E27FC236}">
                  <a16:creationId xmlns:a16="http://schemas.microsoft.com/office/drawing/2014/main" id="{E8C76C70-6A60-225F-C259-9A9E7975834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2234" y="3121482"/>
              <a:ext cx="358876" cy="538924"/>
            </a:xfrm>
            <a:prstGeom prst="rect">
              <a:avLst/>
            </a:prstGeom>
          </p:spPr>
        </p:pic>
      </p:grpSp>
      <p:grpSp>
        <p:nvGrpSpPr>
          <p:cNvPr id="37" name="object 24">
            <a:extLst>
              <a:ext uri="{FF2B5EF4-FFF2-40B4-BE49-F238E27FC236}">
                <a16:creationId xmlns:a16="http://schemas.microsoft.com/office/drawing/2014/main" id="{215B4085-FD96-A9DE-8229-62B6EC025946}"/>
              </a:ext>
            </a:extLst>
          </p:cNvPr>
          <p:cNvGrpSpPr/>
          <p:nvPr/>
        </p:nvGrpSpPr>
        <p:grpSpPr>
          <a:xfrm>
            <a:off x="7449803" y="3728843"/>
            <a:ext cx="831850" cy="737235"/>
            <a:chOff x="7741742" y="4559236"/>
            <a:chExt cx="831850" cy="737235"/>
          </a:xfrm>
        </p:grpSpPr>
        <p:sp>
          <p:nvSpPr>
            <p:cNvPr id="38" name="object 25">
              <a:extLst>
                <a:ext uri="{FF2B5EF4-FFF2-40B4-BE49-F238E27FC236}">
                  <a16:creationId xmlns:a16="http://schemas.microsoft.com/office/drawing/2014/main" id="{1A4B73CA-B7F0-68E0-AB72-99E5AAED97FF}"/>
                </a:ext>
              </a:extLst>
            </p:cNvPr>
            <p:cNvSpPr/>
            <p:nvPr/>
          </p:nvSpPr>
          <p:spPr>
            <a:xfrm>
              <a:off x="7741742" y="4877485"/>
              <a:ext cx="162560" cy="107950"/>
            </a:xfrm>
            <a:custGeom>
              <a:avLst/>
              <a:gdLst/>
              <a:ahLst/>
              <a:cxnLst/>
              <a:rect l="l" t="t" r="r" b="b"/>
              <a:pathLst>
                <a:path w="162559" h="107950">
                  <a:moveTo>
                    <a:pt x="162255" y="53289"/>
                  </a:moveTo>
                  <a:lnTo>
                    <a:pt x="0" y="0"/>
                  </a:lnTo>
                  <a:lnTo>
                    <a:pt x="0" y="107823"/>
                  </a:lnTo>
                  <a:lnTo>
                    <a:pt x="162255" y="532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26">
              <a:extLst>
                <a:ext uri="{FF2B5EF4-FFF2-40B4-BE49-F238E27FC236}">
                  <a16:creationId xmlns:a16="http://schemas.microsoft.com/office/drawing/2014/main" id="{7207BA35-85C3-21BF-D95C-DF4F203DA54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3997" y="4559236"/>
              <a:ext cx="669353" cy="737232"/>
            </a:xfrm>
            <a:prstGeom prst="rect">
              <a:avLst/>
            </a:prstGeom>
          </p:spPr>
        </p:pic>
      </p:grpSp>
      <p:pic>
        <p:nvPicPr>
          <p:cNvPr id="40" name="object 35">
            <a:extLst>
              <a:ext uri="{FF2B5EF4-FFF2-40B4-BE49-F238E27FC236}">
                <a16:creationId xmlns:a16="http://schemas.microsoft.com/office/drawing/2014/main" id="{E496580F-9CC6-FE9B-7E0C-0D2A65E1E509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29710" y="3779837"/>
            <a:ext cx="452133" cy="387966"/>
          </a:xfrm>
          <a:prstGeom prst="rect">
            <a:avLst/>
          </a:prstGeom>
        </p:spPr>
      </p:pic>
      <p:pic>
        <p:nvPicPr>
          <p:cNvPr id="41" name="object 36">
            <a:extLst>
              <a:ext uri="{FF2B5EF4-FFF2-40B4-BE49-F238E27FC236}">
                <a16:creationId xmlns:a16="http://schemas.microsoft.com/office/drawing/2014/main" id="{E399A10F-8A36-48AF-FB0E-56B0CD9F4C1C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73892" y="4761498"/>
            <a:ext cx="1207951" cy="1040944"/>
          </a:xfrm>
          <a:prstGeom prst="rect">
            <a:avLst/>
          </a:prstGeom>
        </p:spPr>
      </p:pic>
      <p:sp>
        <p:nvSpPr>
          <p:cNvPr id="42" name="object 23">
            <a:extLst>
              <a:ext uri="{FF2B5EF4-FFF2-40B4-BE49-F238E27FC236}">
                <a16:creationId xmlns:a16="http://schemas.microsoft.com/office/drawing/2014/main" id="{BA1FEBED-080F-B647-F3B9-3BD0530DDA5D}"/>
              </a:ext>
            </a:extLst>
          </p:cNvPr>
          <p:cNvSpPr/>
          <p:nvPr/>
        </p:nvSpPr>
        <p:spPr>
          <a:xfrm>
            <a:off x="7485706" y="5389840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162267" y="53174"/>
                </a:moveTo>
                <a:lnTo>
                  <a:pt x="0" y="0"/>
                </a:lnTo>
                <a:lnTo>
                  <a:pt x="0" y="107708"/>
                </a:lnTo>
                <a:lnTo>
                  <a:pt x="162267" y="531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37">
            <a:extLst>
              <a:ext uri="{FF2B5EF4-FFF2-40B4-BE49-F238E27FC236}">
                <a16:creationId xmlns:a16="http://schemas.microsoft.com/office/drawing/2014/main" id="{FC3BA34F-02F4-B8BF-9D70-3D98F2C7C8ED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789173" y="4787846"/>
            <a:ext cx="886686" cy="4678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3E2FC7-B977-7F3B-63AA-32FDC05613B5}"/>
              </a:ext>
            </a:extLst>
          </p:cNvPr>
          <p:cNvSpPr/>
          <p:nvPr/>
        </p:nvSpPr>
        <p:spPr bwMode="auto">
          <a:xfrm>
            <a:off x="1361111" y="4084320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5BDC8C-EA57-FB64-DD0A-04D91A7CAF6C}"/>
              </a:ext>
            </a:extLst>
          </p:cNvPr>
          <p:cNvSpPr/>
          <p:nvPr/>
        </p:nvSpPr>
        <p:spPr bwMode="auto">
          <a:xfrm>
            <a:off x="3580749" y="3197118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DB976-23A8-ECDD-734D-1E6922C1A30D}"/>
              </a:ext>
            </a:extLst>
          </p:cNvPr>
          <p:cNvSpPr/>
          <p:nvPr/>
        </p:nvSpPr>
        <p:spPr bwMode="auto">
          <a:xfrm>
            <a:off x="4726230" y="2531257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248433-80C0-6C12-1900-464D34EC7911}"/>
              </a:ext>
            </a:extLst>
          </p:cNvPr>
          <p:cNvSpPr/>
          <p:nvPr/>
        </p:nvSpPr>
        <p:spPr bwMode="auto">
          <a:xfrm>
            <a:off x="4703475" y="3737099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490C8F-474A-1A84-4975-CA6033985CF4}"/>
              </a:ext>
            </a:extLst>
          </p:cNvPr>
          <p:cNvSpPr/>
          <p:nvPr/>
        </p:nvSpPr>
        <p:spPr bwMode="auto">
          <a:xfrm>
            <a:off x="4713378" y="5198123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53A901-AACA-D4E5-1B47-211AEDD4F622}"/>
              </a:ext>
            </a:extLst>
          </p:cNvPr>
          <p:cNvSpPr/>
          <p:nvPr/>
        </p:nvSpPr>
        <p:spPr bwMode="auto">
          <a:xfrm>
            <a:off x="7265348" y="2548361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6D2675-E6D6-8478-B860-0F6AF215D0E7}"/>
              </a:ext>
            </a:extLst>
          </p:cNvPr>
          <p:cNvSpPr/>
          <p:nvPr/>
        </p:nvSpPr>
        <p:spPr bwMode="auto">
          <a:xfrm>
            <a:off x="7275484" y="3808032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5732D6-B696-6CCC-654E-EFE8FB67635A}"/>
              </a:ext>
            </a:extLst>
          </p:cNvPr>
          <p:cNvSpPr/>
          <p:nvPr/>
        </p:nvSpPr>
        <p:spPr bwMode="auto">
          <a:xfrm>
            <a:off x="7312657" y="5177244"/>
            <a:ext cx="335609" cy="4596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30B2076-EBE7-5EE3-30C9-1248FD541078}"/>
              </a:ext>
            </a:extLst>
          </p:cNvPr>
          <p:cNvCxnSpPr>
            <a:stCxn id="7" idx="1"/>
            <a:endCxn id="8" idx="1"/>
          </p:cNvCxnSpPr>
          <p:nvPr/>
        </p:nvCxnSpPr>
        <p:spPr bwMode="auto">
          <a:xfrm rot="10800000" flipH="1" flipV="1">
            <a:off x="1083524" y="2790725"/>
            <a:ext cx="690121" cy="1519204"/>
          </a:xfrm>
          <a:prstGeom prst="bentConnector3">
            <a:avLst>
              <a:gd name="adj1" fmla="val -33125"/>
            </a:avLst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EF268FE-047C-B2C4-ED7E-7B387C5A4640}"/>
              </a:ext>
            </a:extLst>
          </p:cNvPr>
          <p:cNvCxnSpPr>
            <a:stCxn id="8" idx="3"/>
            <a:endCxn id="6" idx="2"/>
          </p:cNvCxnSpPr>
          <p:nvPr/>
        </p:nvCxnSpPr>
        <p:spPr bwMode="auto">
          <a:xfrm flipV="1">
            <a:off x="3571419" y="3212398"/>
            <a:ext cx="239616" cy="1097531"/>
          </a:xfrm>
          <a:prstGeom prst="bentConnector2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13BBA8B-22F7-2ED5-7118-28408E936D7E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 bwMode="auto">
          <a:xfrm flipV="1">
            <a:off x="4479062" y="2790398"/>
            <a:ext cx="582777" cy="32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DE7B9CF-4E6C-36BA-E916-D10B052D997E}"/>
              </a:ext>
            </a:extLst>
          </p:cNvPr>
          <p:cNvCxnSpPr>
            <a:stCxn id="13" idx="3"/>
            <a:endCxn id="46" idx="3"/>
          </p:cNvCxnSpPr>
          <p:nvPr/>
        </p:nvCxnSpPr>
        <p:spPr bwMode="auto">
          <a:xfrm flipV="1">
            <a:off x="6958877" y="2778189"/>
            <a:ext cx="642080" cy="1220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87FAB1F-5CF2-874A-785C-940FCEB3B33B}"/>
              </a:ext>
            </a:extLst>
          </p:cNvPr>
          <p:cNvCxnSpPr>
            <a:stCxn id="26" idx="3"/>
            <a:endCxn id="39" idx="1"/>
          </p:cNvCxnSpPr>
          <p:nvPr/>
        </p:nvCxnSpPr>
        <p:spPr bwMode="auto">
          <a:xfrm flipV="1">
            <a:off x="6958877" y="4097459"/>
            <a:ext cx="653181" cy="225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C3FF1A7-9F28-E7A6-E6CC-26CDB99661C7}"/>
              </a:ext>
            </a:extLst>
          </p:cNvPr>
          <p:cNvCxnSpPr>
            <a:stCxn id="31" idx="3"/>
          </p:cNvCxnSpPr>
          <p:nvPr/>
        </p:nvCxnSpPr>
        <p:spPr bwMode="auto">
          <a:xfrm flipV="1">
            <a:off x="6958877" y="5407072"/>
            <a:ext cx="701785" cy="585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4C2B8659-08D1-7AEF-5433-ED2884408FF3}"/>
              </a:ext>
            </a:extLst>
          </p:cNvPr>
          <p:cNvCxnSpPr>
            <a:stCxn id="6" idx="3"/>
            <a:endCxn id="26" idx="1"/>
          </p:cNvCxnSpPr>
          <p:nvPr/>
        </p:nvCxnSpPr>
        <p:spPr bwMode="auto">
          <a:xfrm>
            <a:off x="4479062" y="2790725"/>
            <a:ext cx="582777" cy="1329278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55E7D4D7-EBA4-C61F-AFF4-E50BA6F64897}"/>
              </a:ext>
            </a:extLst>
          </p:cNvPr>
          <p:cNvCxnSpPr>
            <a:stCxn id="6" idx="3"/>
            <a:endCxn id="31" idx="1"/>
          </p:cNvCxnSpPr>
          <p:nvPr/>
        </p:nvCxnSpPr>
        <p:spPr bwMode="auto">
          <a:xfrm>
            <a:off x="4479062" y="2790725"/>
            <a:ext cx="582777" cy="2622202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4136155509"/>
      </p:ext>
    </p:extLst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DC961D-6065-153A-0D47-732A006BBE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Conditional Statements (if-else) and Loops (for, while)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5151B-14CF-2A58-89E3-CF44BD8462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91C9C-6999-AF68-7314-443BB2DE36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Flowchart of if-else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Difference between ‘for’, ‘while’ &amp; ‘do while’ loop in JAVA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Loops (for, while)</a:t>
            </a:r>
          </a:p>
        </p:txBody>
      </p:sp>
    </p:spTree>
    <p:extLst>
      <p:ext uri="{BB962C8B-B14F-4D97-AF65-F5344CB8AC3E}">
        <p14:creationId xmlns:p14="http://schemas.microsoft.com/office/powerpoint/2010/main" val="1151552852"/>
      </p:ext>
    </p:extLst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5A4378-09C6-447B-68CC-FF0B246DC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40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6B12D-1750-CE88-A50D-DE8292AB3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B3EC6F-F7B7-F18A-065F-1C9A00421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- ELSE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1DCA8-245B-A356-EBFB-68EEAD4FE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2" y="1037272"/>
            <a:ext cx="78200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98457"/>
      </p:ext>
    </p:extLst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687F28-6545-A049-12B7-E8906370A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620078"/>
            <a:ext cx="8661082" cy="560071"/>
          </a:xfrm>
        </p:spPr>
        <p:txBody>
          <a:bodyPr/>
          <a:lstStyle/>
          <a:p>
            <a:r>
              <a:rPr lang="en-US" dirty="0"/>
              <a:t>LOOPS (for, while)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E7C91-72C1-BE3F-2478-5D3E7C9DC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1" y="1201039"/>
            <a:ext cx="8661082" cy="573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16543"/>
      </p:ext>
    </p:extLst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5ADA6D-3A90-4548-DE9D-7369A0329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42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CE9282-9101-812B-6E9A-456836759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5FF0B8-7262-73DC-7706-6594FB562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620078"/>
            <a:ext cx="8661082" cy="560071"/>
          </a:xfrm>
        </p:spPr>
        <p:txBody>
          <a:bodyPr/>
          <a:lstStyle/>
          <a:p>
            <a:r>
              <a:rPr lang="en-US" dirty="0"/>
              <a:t>Difference between ‘for’, ‘while’ and ‘do while’ loop in JAVA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E7468A-BE57-46DA-BD30-E40A41176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087400"/>
              </p:ext>
            </p:extLst>
          </p:nvPr>
        </p:nvGraphicFramePr>
        <p:xfrm>
          <a:off x="340044" y="1681289"/>
          <a:ext cx="9169716" cy="386829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64676">
                  <a:extLst>
                    <a:ext uri="{9D8B030D-6E8A-4147-A177-3AD203B41FA5}">
                      <a16:colId xmlns:a16="http://schemas.microsoft.com/office/drawing/2014/main" val="1424448226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1882197923"/>
                    </a:ext>
                  </a:extLst>
                </a:gridCol>
                <a:gridCol w="2306320">
                  <a:extLst>
                    <a:ext uri="{9D8B030D-6E8A-4147-A177-3AD203B41FA5}">
                      <a16:colId xmlns:a16="http://schemas.microsoft.com/office/drawing/2014/main" val="2464556338"/>
                    </a:ext>
                  </a:extLst>
                </a:gridCol>
                <a:gridCol w="2509520">
                  <a:extLst>
                    <a:ext uri="{9D8B030D-6E8A-4147-A177-3AD203B41FA5}">
                      <a16:colId xmlns:a16="http://schemas.microsoft.com/office/drawing/2014/main" val="3554641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Aspect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for Loop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while Loop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do-while Loop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04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A3E0"/>
                          </a:solidFill>
                        </a:rPr>
                        <a:t>Usage</a:t>
                      </a:r>
                      <a:endParaRPr lang="en-US" dirty="0">
                        <a:solidFill>
                          <a:srgbClr val="00A3E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/>
                        <a:t>Known number of iterations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/>
                        <a:t>Unknown number of iterations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/>
                        <a:t>At least one execution needed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7130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A3E0"/>
                          </a:solidFill>
                        </a:rPr>
                        <a:t>Execution</a:t>
                      </a:r>
                      <a:endParaRPr lang="en-US" dirty="0">
                        <a:solidFill>
                          <a:srgbClr val="00A3E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/>
                        <a:t>Repeats as long as the condition is 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/>
                        <a:t>Repeats as long as the condition is 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/>
                        <a:t>Executes once, then repeats if condition is 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401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A3E0"/>
                          </a:solidFill>
                        </a:rPr>
                        <a:t>Initiation</a:t>
                      </a:r>
                      <a:endParaRPr lang="en-US" dirty="0">
                        <a:solidFill>
                          <a:srgbClr val="00A3E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/>
                        <a:t>Initialized in the loop statement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/>
                        <a:t>Initialized before the loop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/>
                        <a:t>Initialized before the loop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678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A3E0"/>
                          </a:solidFill>
                        </a:rPr>
                        <a:t>Condition</a:t>
                      </a:r>
                      <a:endParaRPr lang="en-US" dirty="0">
                        <a:solidFill>
                          <a:srgbClr val="00A3E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/>
                        <a:t>Checked before each iteration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/>
                        <a:t>Checked before each iteration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/>
                        <a:t>Checked after each iteration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584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A3E0"/>
                          </a:solidFill>
                        </a:rPr>
                        <a:t>Update</a:t>
                      </a:r>
                      <a:endParaRPr lang="en-US" dirty="0">
                        <a:solidFill>
                          <a:srgbClr val="00A3E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/>
                        <a:t>Updated in the loop 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/>
                        <a:t>Updated within the loop 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/>
                        <a:t>Updated within the loop 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589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06092"/>
      </p:ext>
    </p:extLst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EF5F47-9E50-E889-0187-A2D0E20F07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444626"/>
            <a:ext cx="7559675" cy="1707966"/>
          </a:xfrm>
        </p:spPr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E7E7E-0588-58B9-4269-777F3B388F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B3759-B16F-FE9B-2549-F41F0A160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152592"/>
            <a:ext cx="7559675" cy="221201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About Classes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Class Variables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Class Methods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Methods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Equality and Equivalence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Instance Initiation</a:t>
            </a:r>
          </a:p>
        </p:txBody>
      </p:sp>
    </p:spTree>
    <p:extLst>
      <p:ext uri="{BB962C8B-B14F-4D97-AF65-F5344CB8AC3E}">
        <p14:creationId xmlns:p14="http://schemas.microsoft.com/office/powerpoint/2010/main" val="1861831979"/>
      </p:ext>
    </p:extLst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85CE1E70-9820-4DC6-16C1-6193A906887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3035" y="1657500"/>
            <a:ext cx="8525436" cy="217468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 class is defined in Java by using the class keyword and specifying a name for it:</a:t>
            </a:r>
          </a:p>
        </p:txBody>
      </p:sp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EC165B76-CDE0-4095-7374-2D01589C7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44</a:t>
            </a:fld>
            <a:endParaRPr lang="en-GB" noProof="0" dirty="0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404D311D-32E9-CE9C-27B6-D3A022C35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13" name="object 2">
            <a:extLst>
              <a:ext uri="{FF2B5EF4-FFF2-40B4-BE49-F238E27FC236}">
                <a16:creationId xmlns:a16="http://schemas.microsoft.com/office/drawing/2014/main" id="{8C1DE34C-A687-87CC-E221-1381B61BF646}"/>
              </a:ext>
            </a:extLst>
          </p:cNvPr>
          <p:cNvGrpSpPr/>
          <p:nvPr/>
        </p:nvGrpSpPr>
        <p:grpSpPr>
          <a:xfrm>
            <a:off x="834434" y="2076445"/>
            <a:ext cx="7994606" cy="1276355"/>
            <a:chOff x="1196873" y="1621536"/>
            <a:chExt cx="8463915" cy="2714625"/>
          </a:xfrm>
        </p:grpSpPr>
        <p:sp>
          <p:nvSpPr>
            <p:cNvPr id="14" name="object 3">
              <a:extLst>
                <a:ext uri="{FF2B5EF4-FFF2-40B4-BE49-F238E27FC236}">
                  <a16:creationId xmlns:a16="http://schemas.microsoft.com/office/drawing/2014/main" id="{5D7F648B-7AA7-8DDD-81E1-76AA29D1F2EF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2E890FDC-B0FC-E78A-D1E5-E37E3C0BB9FD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059351F4-2B41-D287-75C0-091197F9A450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F6C11568-5C2C-E5BD-0193-928B902C20C7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itel 8">
            <a:extLst>
              <a:ext uri="{FF2B5EF4-FFF2-40B4-BE49-F238E27FC236}">
                <a16:creationId xmlns:a16="http://schemas.microsoft.com/office/drawing/2014/main" id="{A18CABEC-B310-CB86-F9FE-34ED3221A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287575"/>
            <a:ext cx="8661082" cy="560071"/>
          </a:xfrm>
        </p:spPr>
        <p:txBody>
          <a:bodyPr/>
          <a:lstStyle/>
          <a:p>
            <a:r>
              <a:rPr lang="de-DE" sz="1800" dirty="0"/>
              <a:t>CLASSES</a:t>
            </a:r>
            <a:endParaRPr lang="en-GB" sz="1800" dirty="0"/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474B963D-91B9-FC12-A706-3A5727248F7E}"/>
              </a:ext>
            </a:extLst>
          </p:cNvPr>
          <p:cNvSpPr txBox="1"/>
          <p:nvPr/>
        </p:nvSpPr>
        <p:spPr>
          <a:xfrm>
            <a:off x="1371909" y="2465126"/>
            <a:ext cx="1705610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EB983ED7-D18F-26BA-718B-0C676AF7A7A7}"/>
              </a:ext>
            </a:extLst>
          </p:cNvPr>
          <p:cNvSpPr txBox="1">
            <a:spLocks/>
          </p:cNvSpPr>
          <p:nvPr/>
        </p:nvSpPr>
        <p:spPr>
          <a:xfrm>
            <a:off x="753035" y="3849203"/>
            <a:ext cx="8525436" cy="21746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>
                <a:solidFill>
                  <a:schemeClr val="tx2"/>
                </a:solidFill>
              </a:rPr>
              <a:t>New instances of the class can be created with new:</a:t>
            </a:r>
          </a:p>
        </p:txBody>
      </p:sp>
      <p:grpSp>
        <p:nvGrpSpPr>
          <p:cNvPr id="21" name="object 2">
            <a:extLst>
              <a:ext uri="{FF2B5EF4-FFF2-40B4-BE49-F238E27FC236}">
                <a16:creationId xmlns:a16="http://schemas.microsoft.com/office/drawing/2014/main" id="{EF9ABB13-01A7-DFC4-C39D-73E7C6D66266}"/>
              </a:ext>
            </a:extLst>
          </p:cNvPr>
          <p:cNvGrpSpPr/>
          <p:nvPr/>
        </p:nvGrpSpPr>
        <p:grpSpPr>
          <a:xfrm>
            <a:off x="834434" y="4272046"/>
            <a:ext cx="7994606" cy="1458194"/>
            <a:chOff x="1196873" y="1621536"/>
            <a:chExt cx="8463915" cy="2714625"/>
          </a:xfrm>
        </p:grpSpPr>
        <p:sp>
          <p:nvSpPr>
            <p:cNvPr id="22" name="object 3">
              <a:extLst>
                <a:ext uri="{FF2B5EF4-FFF2-40B4-BE49-F238E27FC236}">
                  <a16:creationId xmlns:a16="http://schemas.microsoft.com/office/drawing/2014/main" id="{9C707C0E-0997-A82D-2CDB-26520E6456C4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4">
              <a:extLst>
                <a:ext uri="{FF2B5EF4-FFF2-40B4-BE49-F238E27FC236}">
                  <a16:creationId xmlns:a16="http://schemas.microsoft.com/office/drawing/2014/main" id="{57C738A3-CED7-3C6F-8112-D6A32AAF5862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5">
              <a:extLst>
                <a:ext uri="{FF2B5EF4-FFF2-40B4-BE49-F238E27FC236}">
                  <a16:creationId xmlns:a16="http://schemas.microsoft.com/office/drawing/2014/main" id="{3575E029-52B7-5AF4-E9C7-06AD7CDA09EA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6">
              <a:extLst>
                <a:ext uri="{FF2B5EF4-FFF2-40B4-BE49-F238E27FC236}">
                  <a16:creationId xmlns:a16="http://schemas.microsoft.com/office/drawing/2014/main" id="{7F1548EE-75F3-FFB6-7AC7-DEA3580859DF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18">
            <a:extLst>
              <a:ext uri="{FF2B5EF4-FFF2-40B4-BE49-F238E27FC236}">
                <a16:creationId xmlns:a16="http://schemas.microsoft.com/office/drawing/2014/main" id="{4D1D9635-5F03-F8E1-2081-5ADEF8E2C30D}"/>
              </a:ext>
            </a:extLst>
          </p:cNvPr>
          <p:cNvSpPr txBox="1"/>
          <p:nvPr/>
        </p:nvSpPr>
        <p:spPr>
          <a:xfrm>
            <a:off x="1371909" y="4430936"/>
            <a:ext cx="2964815" cy="1065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Book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b1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Book();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Book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b2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Book();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sz="1850" dirty="0">
                <a:latin typeface="Courier New"/>
                <a:cs typeface="Courier New"/>
              </a:rPr>
              <a:t>b3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Book();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05120139"/>
      </p:ext>
    </p:extLst>
  </p:cSld>
  <p:clrMapOvr>
    <a:masterClrMapping/>
  </p:clrMapOvr>
  <p:transition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B927B8EF-E39B-C8C6-B4BB-737C3F8208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3035" y="1657500"/>
            <a:ext cx="8525436" cy="217468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Inside a class it is possible to define: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data elements, usually called instance variables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functions, usually called methods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Class Book with instance variables: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9DF206-A867-67D1-92B9-DECD3646F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45</a:t>
            </a:fld>
            <a:endParaRPr lang="en-GB" noProof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368A6E2-A5AB-04CC-AB42-1830E1723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10" name="Titel 8">
            <a:extLst>
              <a:ext uri="{FF2B5EF4-FFF2-40B4-BE49-F238E27FC236}">
                <a16:creationId xmlns:a16="http://schemas.microsoft.com/office/drawing/2014/main" id="{7306E197-C101-F51E-C078-FB694D1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287575"/>
            <a:ext cx="8661082" cy="560071"/>
          </a:xfrm>
        </p:spPr>
        <p:txBody>
          <a:bodyPr/>
          <a:lstStyle/>
          <a:p>
            <a:r>
              <a:rPr lang="de-DE" sz="1800" dirty="0"/>
              <a:t>CLASSES</a:t>
            </a:r>
            <a:endParaRPr lang="en-GB" sz="180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C8FD5ECD-F734-F98B-9359-B7F6D62278CF}"/>
              </a:ext>
            </a:extLst>
          </p:cNvPr>
          <p:cNvSpPr txBox="1">
            <a:spLocks/>
          </p:cNvSpPr>
          <p:nvPr/>
        </p:nvSpPr>
        <p:spPr>
          <a:xfrm>
            <a:off x="753034" y="5310239"/>
            <a:ext cx="8476317" cy="3647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>
                <a:solidFill>
                  <a:schemeClr val="tx2"/>
                </a:solidFill>
              </a:rPr>
              <a:t>The instance variables can be accessed with the dot notation.</a:t>
            </a:r>
          </a:p>
        </p:txBody>
      </p:sp>
      <p:grpSp>
        <p:nvGrpSpPr>
          <p:cNvPr id="28" name="object 2">
            <a:extLst>
              <a:ext uri="{FF2B5EF4-FFF2-40B4-BE49-F238E27FC236}">
                <a16:creationId xmlns:a16="http://schemas.microsoft.com/office/drawing/2014/main" id="{08DBF824-A2D5-7098-40E3-634EA5671CA1}"/>
              </a:ext>
            </a:extLst>
          </p:cNvPr>
          <p:cNvGrpSpPr/>
          <p:nvPr/>
        </p:nvGrpSpPr>
        <p:grpSpPr>
          <a:xfrm>
            <a:off x="802154" y="3253384"/>
            <a:ext cx="7994606" cy="1756355"/>
            <a:chOff x="1196873" y="1621536"/>
            <a:chExt cx="8463915" cy="2714625"/>
          </a:xfrm>
        </p:grpSpPr>
        <p:sp>
          <p:nvSpPr>
            <p:cNvPr id="29" name="object 3">
              <a:extLst>
                <a:ext uri="{FF2B5EF4-FFF2-40B4-BE49-F238E27FC236}">
                  <a16:creationId xmlns:a16="http://schemas.microsoft.com/office/drawing/2014/main" id="{A1FB9EC4-5F07-FA64-F7D1-9EA44FDB8C80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559C4ACB-F93F-E5BD-61D0-2A3BD3FE325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5">
              <a:extLst>
                <a:ext uri="{FF2B5EF4-FFF2-40B4-BE49-F238E27FC236}">
                  <a16:creationId xmlns:a16="http://schemas.microsoft.com/office/drawing/2014/main" id="{0E88CB1F-8645-FD70-E2F8-7F5BAD3A1688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6">
              <a:extLst>
                <a:ext uri="{FF2B5EF4-FFF2-40B4-BE49-F238E27FC236}">
                  <a16:creationId xmlns:a16="http://schemas.microsoft.com/office/drawing/2014/main" id="{DD762983-9830-6D61-AA0B-F5FD8F34C6AD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15">
            <a:extLst>
              <a:ext uri="{FF2B5EF4-FFF2-40B4-BE49-F238E27FC236}">
                <a16:creationId xmlns:a16="http://schemas.microsoft.com/office/drawing/2014/main" id="{F5084F0C-0C8C-928B-9A60-93140BD943B2}"/>
              </a:ext>
            </a:extLst>
          </p:cNvPr>
          <p:cNvSpPr txBox="1"/>
          <p:nvPr/>
        </p:nvSpPr>
        <p:spPr>
          <a:xfrm>
            <a:off x="1135432" y="3462090"/>
            <a:ext cx="2826385" cy="131762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6642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title;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author;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numberOfPages;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12283864"/>
      </p:ext>
    </p:extLst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9DF206-A867-67D1-92B9-DECD3646F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46</a:t>
            </a:fld>
            <a:endParaRPr lang="en-GB" noProof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368A6E2-A5AB-04CC-AB42-1830E1723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10" name="Titel 8">
            <a:extLst>
              <a:ext uri="{FF2B5EF4-FFF2-40B4-BE49-F238E27FC236}">
                <a16:creationId xmlns:a16="http://schemas.microsoft.com/office/drawing/2014/main" id="{7306E197-C101-F51E-C078-FB694D1D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287575"/>
            <a:ext cx="8661082" cy="560071"/>
          </a:xfrm>
        </p:spPr>
        <p:txBody>
          <a:bodyPr/>
          <a:lstStyle/>
          <a:p>
            <a:r>
              <a:rPr lang="de-DE" sz="1800" dirty="0"/>
              <a:t>CLASSES</a:t>
            </a:r>
            <a:endParaRPr lang="en-GB" sz="1800" dirty="0"/>
          </a:p>
        </p:txBody>
      </p:sp>
      <p:grpSp>
        <p:nvGrpSpPr>
          <p:cNvPr id="28" name="object 2">
            <a:extLst>
              <a:ext uri="{FF2B5EF4-FFF2-40B4-BE49-F238E27FC236}">
                <a16:creationId xmlns:a16="http://schemas.microsoft.com/office/drawing/2014/main" id="{08DBF824-A2D5-7098-40E3-634EA5671CA1}"/>
              </a:ext>
            </a:extLst>
          </p:cNvPr>
          <p:cNvGrpSpPr/>
          <p:nvPr/>
        </p:nvGrpSpPr>
        <p:grpSpPr>
          <a:xfrm>
            <a:off x="753035" y="3810679"/>
            <a:ext cx="7994606" cy="3136968"/>
            <a:chOff x="1196873" y="1621536"/>
            <a:chExt cx="8463915" cy="2714625"/>
          </a:xfrm>
        </p:grpSpPr>
        <p:sp>
          <p:nvSpPr>
            <p:cNvPr id="29" name="object 3">
              <a:extLst>
                <a:ext uri="{FF2B5EF4-FFF2-40B4-BE49-F238E27FC236}">
                  <a16:creationId xmlns:a16="http://schemas.microsoft.com/office/drawing/2014/main" id="{A1FB9EC4-5F07-FA64-F7D1-9EA44FDB8C80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559C4ACB-F93F-E5BD-61D0-2A3BD3FE325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5">
              <a:extLst>
                <a:ext uri="{FF2B5EF4-FFF2-40B4-BE49-F238E27FC236}">
                  <a16:creationId xmlns:a16="http://schemas.microsoft.com/office/drawing/2014/main" id="{0E88CB1F-8645-FD70-E2F8-7F5BAD3A1688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6">
              <a:extLst>
                <a:ext uri="{FF2B5EF4-FFF2-40B4-BE49-F238E27FC236}">
                  <a16:creationId xmlns:a16="http://schemas.microsoft.com/office/drawing/2014/main" id="{DD762983-9830-6D61-AA0B-F5FD8F34C6AD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" name="object 2">
            <a:extLst>
              <a:ext uri="{FF2B5EF4-FFF2-40B4-BE49-F238E27FC236}">
                <a16:creationId xmlns:a16="http://schemas.microsoft.com/office/drawing/2014/main" id="{62C7AB9F-A331-DDDF-01EC-DF857ED35CC0}"/>
              </a:ext>
            </a:extLst>
          </p:cNvPr>
          <p:cNvGrpSpPr/>
          <p:nvPr/>
        </p:nvGrpSpPr>
        <p:grpSpPr>
          <a:xfrm>
            <a:off x="753035" y="1847646"/>
            <a:ext cx="3424518" cy="1756355"/>
            <a:chOff x="1196873" y="1621536"/>
            <a:chExt cx="8463915" cy="2714625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4C1AE0CF-ED42-F851-69A7-58594F9615ED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721AA9FC-5240-705C-9A33-2573988AEAD2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E6E99B44-FDC1-02E1-607B-E8B281586A11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3F699515-A46C-5450-7588-C39069EF3745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7">
            <a:extLst>
              <a:ext uri="{FF2B5EF4-FFF2-40B4-BE49-F238E27FC236}">
                <a16:creationId xmlns:a16="http://schemas.microsoft.com/office/drawing/2014/main" id="{2D15CF2A-AD0A-110D-CAFA-DDF3224A48BC}"/>
              </a:ext>
            </a:extLst>
          </p:cNvPr>
          <p:cNvSpPr txBox="1"/>
          <p:nvPr/>
        </p:nvSpPr>
        <p:spPr>
          <a:xfrm>
            <a:off x="1135432" y="2066649"/>
            <a:ext cx="2826385" cy="131762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6642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title;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author;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numberOfPages;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4E19504B-643B-314A-4FC8-903418435217}"/>
              </a:ext>
            </a:extLst>
          </p:cNvPr>
          <p:cNvSpPr txBox="1"/>
          <p:nvPr/>
        </p:nvSpPr>
        <p:spPr>
          <a:xfrm>
            <a:off x="1135432" y="3955658"/>
            <a:ext cx="7165340" cy="2834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ExampleBooks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main</a:t>
            </a:r>
            <a:r>
              <a:rPr sz="1850" dirty="0">
                <a:latin typeface="Courier New"/>
                <a:cs typeface="Courier New"/>
              </a:rPr>
              <a:t>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2105"/>
              </a:lnSpc>
              <a:spcBef>
                <a:spcPts val="1764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Book();</a:t>
            </a:r>
            <a:endParaRPr sz="1850" dirty="0">
              <a:latin typeface="Courier New"/>
              <a:cs typeface="Courier New"/>
            </a:endParaRPr>
          </a:p>
          <a:p>
            <a:pPr marL="572770" marR="2524125">
              <a:lnSpc>
                <a:spcPct val="89700"/>
              </a:lnSpc>
              <a:spcBef>
                <a:spcPts val="110"/>
              </a:spcBef>
            </a:pPr>
            <a:r>
              <a:rPr sz="1850" dirty="0">
                <a:latin typeface="Courier New"/>
                <a:cs typeface="Courier New"/>
              </a:rPr>
              <a:t>b.title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spc="-10" dirty="0">
                <a:latin typeface="Courier New"/>
                <a:cs typeface="Courier New"/>
              </a:rPr>
              <a:t>; </a:t>
            </a:r>
            <a:r>
              <a:rPr sz="1850" dirty="0">
                <a:latin typeface="Courier New"/>
                <a:cs typeface="Courier New"/>
              </a:rPr>
              <a:t>b.author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; </a:t>
            </a:r>
            <a:r>
              <a:rPr sz="1850" dirty="0">
                <a:latin typeface="Courier New"/>
                <a:cs typeface="Courier New"/>
              </a:rPr>
              <a:t>b.numberOfPages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1129;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70"/>
              </a:lnSpc>
            </a:pPr>
            <a:r>
              <a:rPr sz="1850" spc="-10" dirty="0">
                <a:latin typeface="Courier New"/>
                <a:cs typeface="Courier New"/>
              </a:rPr>
              <a:t>System.out.println(b.title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6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b.author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+</a:t>
            </a:r>
            <a:endParaRPr sz="1850" dirty="0">
              <a:latin typeface="Courier New"/>
              <a:cs typeface="Courier New"/>
            </a:endParaRPr>
          </a:p>
          <a:p>
            <a:pPr marL="2951480">
              <a:lnSpc>
                <a:spcPts val="1985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3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b.numberOfPages);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grpSp>
        <p:nvGrpSpPr>
          <p:cNvPr id="15" name="object 2">
            <a:extLst>
              <a:ext uri="{FF2B5EF4-FFF2-40B4-BE49-F238E27FC236}">
                <a16:creationId xmlns:a16="http://schemas.microsoft.com/office/drawing/2014/main" id="{5C908761-775B-121F-E771-41DBE149514A}"/>
              </a:ext>
            </a:extLst>
          </p:cNvPr>
          <p:cNvGrpSpPr/>
          <p:nvPr/>
        </p:nvGrpSpPr>
        <p:grpSpPr>
          <a:xfrm>
            <a:off x="5778949" y="1826254"/>
            <a:ext cx="3594735" cy="1438275"/>
            <a:chOff x="6416763" y="1809267"/>
            <a:chExt cx="3594735" cy="1438275"/>
          </a:xfrm>
        </p:grpSpPr>
        <p:sp>
          <p:nvSpPr>
            <p:cNvPr id="16" name="object 3">
              <a:extLst>
                <a:ext uri="{FF2B5EF4-FFF2-40B4-BE49-F238E27FC236}">
                  <a16:creationId xmlns:a16="http://schemas.microsoft.com/office/drawing/2014/main" id="{D2F8EEED-6085-83B9-9A96-CA33E6CB04A8}"/>
                </a:ext>
              </a:extLst>
            </p:cNvPr>
            <p:cNvSpPr/>
            <p:nvPr/>
          </p:nvSpPr>
          <p:spPr>
            <a:xfrm>
              <a:off x="6416763" y="1809267"/>
              <a:ext cx="3594735" cy="1438275"/>
            </a:xfrm>
            <a:custGeom>
              <a:avLst/>
              <a:gdLst/>
              <a:ahLst/>
              <a:cxnLst/>
              <a:rect l="l" t="t" r="r" b="b"/>
              <a:pathLst>
                <a:path w="3594734" h="1438275">
                  <a:moveTo>
                    <a:pt x="3594404" y="1198143"/>
                  </a:moveTo>
                  <a:lnTo>
                    <a:pt x="3594404" y="239636"/>
                  </a:lnTo>
                  <a:lnTo>
                    <a:pt x="3588996" y="195119"/>
                  </a:lnTo>
                  <a:lnTo>
                    <a:pt x="3573722" y="151910"/>
                  </a:lnTo>
                  <a:lnTo>
                    <a:pt x="3550009" y="111435"/>
                  </a:lnTo>
                  <a:lnTo>
                    <a:pt x="3519284" y="75122"/>
                  </a:lnTo>
                  <a:lnTo>
                    <a:pt x="3482972" y="44395"/>
                  </a:lnTo>
                  <a:lnTo>
                    <a:pt x="3442500" y="20682"/>
                  </a:lnTo>
                  <a:lnTo>
                    <a:pt x="3399294" y="5408"/>
                  </a:lnTo>
                  <a:lnTo>
                    <a:pt x="3354781" y="0"/>
                  </a:lnTo>
                  <a:lnTo>
                    <a:pt x="239636" y="0"/>
                  </a:lnTo>
                  <a:lnTo>
                    <a:pt x="194758" y="5408"/>
                  </a:lnTo>
                  <a:lnTo>
                    <a:pt x="151379" y="20682"/>
                  </a:lnTo>
                  <a:lnTo>
                    <a:pt x="110883" y="44395"/>
                  </a:lnTo>
                  <a:lnTo>
                    <a:pt x="74650" y="75122"/>
                  </a:lnTo>
                  <a:lnTo>
                    <a:pt x="44063" y="111435"/>
                  </a:lnTo>
                  <a:lnTo>
                    <a:pt x="20505" y="151910"/>
                  </a:lnTo>
                  <a:lnTo>
                    <a:pt x="5356" y="195119"/>
                  </a:lnTo>
                  <a:lnTo>
                    <a:pt x="0" y="239636"/>
                  </a:lnTo>
                  <a:lnTo>
                    <a:pt x="0" y="1198143"/>
                  </a:lnTo>
                  <a:lnTo>
                    <a:pt x="5356" y="1243021"/>
                  </a:lnTo>
                  <a:lnTo>
                    <a:pt x="20505" y="1286398"/>
                  </a:lnTo>
                  <a:lnTo>
                    <a:pt x="44063" y="1326892"/>
                  </a:lnTo>
                  <a:lnTo>
                    <a:pt x="74650" y="1363122"/>
                  </a:lnTo>
                  <a:lnTo>
                    <a:pt x="110883" y="1393707"/>
                  </a:lnTo>
                  <a:lnTo>
                    <a:pt x="151379" y="1417263"/>
                  </a:lnTo>
                  <a:lnTo>
                    <a:pt x="194758" y="1432410"/>
                  </a:lnTo>
                  <a:lnTo>
                    <a:pt x="239636" y="1437767"/>
                  </a:lnTo>
                  <a:lnTo>
                    <a:pt x="3354781" y="1437767"/>
                  </a:lnTo>
                  <a:lnTo>
                    <a:pt x="3399294" y="1432410"/>
                  </a:lnTo>
                  <a:lnTo>
                    <a:pt x="3442500" y="1417263"/>
                  </a:lnTo>
                  <a:lnTo>
                    <a:pt x="3482972" y="1393707"/>
                  </a:lnTo>
                  <a:lnTo>
                    <a:pt x="3519284" y="1363122"/>
                  </a:lnTo>
                  <a:lnTo>
                    <a:pt x="3550009" y="1326892"/>
                  </a:lnTo>
                  <a:lnTo>
                    <a:pt x="3573722" y="1286398"/>
                  </a:lnTo>
                  <a:lnTo>
                    <a:pt x="3588996" y="1243021"/>
                  </a:lnTo>
                  <a:lnTo>
                    <a:pt x="3594404" y="1198143"/>
                  </a:lnTo>
                  <a:close/>
                </a:path>
              </a:pathLst>
            </a:custGeom>
            <a:solidFill>
              <a:srgbClr val="E6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613F523A-9C36-2EE2-E623-F0C4F700B9B7}"/>
                </a:ext>
              </a:extLst>
            </p:cNvPr>
            <p:cNvSpPr/>
            <p:nvPr/>
          </p:nvSpPr>
          <p:spPr>
            <a:xfrm>
              <a:off x="6416763" y="1809267"/>
              <a:ext cx="3594735" cy="1438275"/>
            </a:xfrm>
            <a:custGeom>
              <a:avLst/>
              <a:gdLst/>
              <a:ahLst/>
              <a:cxnLst/>
              <a:rect l="l" t="t" r="r" b="b"/>
              <a:pathLst>
                <a:path w="3594734" h="1438275">
                  <a:moveTo>
                    <a:pt x="239636" y="1437767"/>
                  </a:moveTo>
                  <a:lnTo>
                    <a:pt x="194754" y="1432409"/>
                  </a:lnTo>
                  <a:lnTo>
                    <a:pt x="151374" y="1417260"/>
                  </a:lnTo>
                  <a:lnTo>
                    <a:pt x="110877" y="1393702"/>
                  </a:lnTo>
                  <a:lnTo>
                    <a:pt x="74645" y="1363117"/>
                  </a:lnTo>
                  <a:lnTo>
                    <a:pt x="44060" y="1326886"/>
                  </a:lnTo>
                  <a:lnTo>
                    <a:pt x="20503" y="1286392"/>
                  </a:lnTo>
                  <a:lnTo>
                    <a:pt x="5356" y="1243016"/>
                  </a:lnTo>
                  <a:lnTo>
                    <a:pt x="0" y="1198143"/>
                  </a:lnTo>
                  <a:lnTo>
                    <a:pt x="5356" y="1243022"/>
                  </a:lnTo>
                  <a:lnTo>
                    <a:pt x="20505" y="1286401"/>
                  </a:lnTo>
                  <a:lnTo>
                    <a:pt x="44063" y="1326896"/>
                  </a:lnTo>
                  <a:lnTo>
                    <a:pt x="74650" y="1363126"/>
                  </a:lnTo>
                  <a:lnTo>
                    <a:pt x="110883" y="1393710"/>
                  </a:lnTo>
                  <a:lnTo>
                    <a:pt x="151379" y="1417265"/>
                  </a:lnTo>
                  <a:lnTo>
                    <a:pt x="194758" y="1432411"/>
                  </a:lnTo>
                  <a:lnTo>
                    <a:pt x="239636" y="1437767"/>
                  </a:lnTo>
                  <a:close/>
                </a:path>
                <a:path w="3594734" h="1438275">
                  <a:moveTo>
                    <a:pt x="42414" y="114269"/>
                  </a:moveTo>
                  <a:lnTo>
                    <a:pt x="20503" y="151915"/>
                  </a:lnTo>
                  <a:lnTo>
                    <a:pt x="5356" y="195122"/>
                  </a:lnTo>
                  <a:lnTo>
                    <a:pt x="20505" y="151912"/>
                  </a:lnTo>
                  <a:lnTo>
                    <a:pt x="42414" y="114269"/>
                  </a:lnTo>
                  <a:close/>
                </a:path>
                <a:path w="3594734" h="1438275">
                  <a:moveTo>
                    <a:pt x="194757" y="5408"/>
                  </a:moveTo>
                  <a:lnTo>
                    <a:pt x="151374" y="20683"/>
                  </a:lnTo>
                  <a:lnTo>
                    <a:pt x="113155" y="43064"/>
                  </a:lnTo>
                  <a:lnTo>
                    <a:pt x="151379" y="20682"/>
                  </a:lnTo>
                  <a:lnTo>
                    <a:pt x="194757" y="5408"/>
                  </a:lnTo>
                  <a:close/>
                </a:path>
                <a:path w="3594734" h="1438275">
                  <a:moveTo>
                    <a:pt x="3594404" y="239636"/>
                  </a:moveTo>
                  <a:lnTo>
                    <a:pt x="3588996" y="195119"/>
                  </a:lnTo>
                  <a:lnTo>
                    <a:pt x="3573722" y="151910"/>
                  </a:lnTo>
                  <a:lnTo>
                    <a:pt x="3550009" y="111435"/>
                  </a:lnTo>
                  <a:lnTo>
                    <a:pt x="3519284" y="75122"/>
                  </a:lnTo>
                  <a:lnTo>
                    <a:pt x="3482972" y="44395"/>
                  </a:lnTo>
                  <a:lnTo>
                    <a:pt x="3442500" y="20682"/>
                  </a:lnTo>
                  <a:lnTo>
                    <a:pt x="3399294" y="5408"/>
                  </a:lnTo>
                  <a:lnTo>
                    <a:pt x="3354781" y="0"/>
                  </a:lnTo>
                  <a:lnTo>
                    <a:pt x="3399294" y="5408"/>
                  </a:lnTo>
                  <a:lnTo>
                    <a:pt x="3442500" y="20683"/>
                  </a:lnTo>
                  <a:lnTo>
                    <a:pt x="3482972" y="44398"/>
                  </a:lnTo>
                  <a:lnTo>
                    <a:pt x="3519284" y="75126"/>
                  </a:lnTo>
                  <a:lnTo>
                    <a:pt x="3550009" y="111441"/>
                  </a:lnTo>
                  <a:lnTo>
                    <a:pt x="3573722" y="151915"/>
                  </a:lnTo>
                  <a:lnTo>
                    <a:pt x="3588996" y="195122"/>
                  </a:lnTo>
                  <a:lnTo>
                    <a:pt x="3594404" y="2396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D49A4D24-BC2B-9A5A-0EF5-C172F19C4DD2}"/>
              </a:ext>
            </a:extLst>
          </p:cNvPr>
          <p:cNvSpPr txBox="1"/>
          <p:nvPr/>
        </p:nvSpPr>
        <p:spPr>
          <a:xfrm>
            <a:off x="6856455" y="2006302"/>
            <a:ext cx="215646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"Thinking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Java"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E91A43A8-D84B-4CE1-A7FD-6F077665990B}"/>
              </a:ext>
            </a:extLst>
          </p:cNvPr>
          <p:cNvSpPr txBox="1"/>
          <p:nvPr/>
        </p:nvSpPr>
        <p:spPr>
          <a:xfrm>
            <a:off x="7394936" y="2366372"/>
            <a:ext cx="161798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"Bruce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Eckel"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5A09C370-06B0-6113-51FB-92A0755D2F1A}"/>
              </a:ext>
            </a:extLst>
          </p:cNvPr>
          <p:cNvSpPr txBox="1"/>
          <p:nvPr/>
        </p:nvSpPr>
        <p:spPr>
          <a:xfrm>
            <a:off x="8113755" y="2725173"/>
            <a:ext cx="89916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15"/>
              </a:spcBef>
            </a:pPr>
            <a:r>
              <a:rPr sz="1500" spc="-20" dirty="0">
                <a:latin typeface="Courier New"/>
                <a:cs typeface="Courier New"/>
              </a:rPr>
              <a:t>1129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D6DEE197-422E-B41D-0657-D2C7C430F4D3}"/>
              </a:ext>
            </a:extLst>
          </p:cNvPr>
          <p:cNvSpPr txBox="1"/>
          <p:nvPr/>
        </p:nvSpPr>
        <p:spPr>
          <a:xfrm>
            <a:off x="5946288" y="1932726"/>
            <a:ext cx="710565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0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CFBB1A5E-6708-2CC6-54DF-BD426D9FB035}"/>
              </a:ext>
            </a:extLst>
          </p:cNvPr>
          <p:cNvSpPr txBox="1"/>
          <p:nvPr/>
        </p:nvSpPr>
        <p:spPr>
          <a:xfrm>
            <a:off x="5922193" y="2782203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87497E92-9319-92B3-3F05-0AD465CF8EF7}"/>
              </a:ext>
            </a:extLst>
          </p:cNvPr>
          <p:cNvSpPr/>
          <p:nvPr/>
        </p:nvSpPr>
        <p:spPr>
          <a:xfrm>
            <a:off x="4340586" y="2905207"/>
            <a:ext cx="720090" cy="359410"/>
          </a:xfrm>
          <a:custGeom>
            <a:avLst/>
            <a:gdLst/>
            <a:ahLst/>
            <a:cxnLst/>
            <a:rect l="l" t="t" r="r" b="b"/>
            <a:pathLst>
              <a:path w="720089" h="359410">
                <a:moveTo>
                  <a:pt x="720090" y="0"/>
                </a:moveTo>
                <a:lnTo>
                  <a:pt x="360680" y="0"/>
                </a:lnTo>
                <a:lnTo>
                  <a:pt x="0" y="0"/>
                </a:lnTo>
                <a:lnTo>
                  <a:pt x="0" y="358813"/>
                </a:lnTo>
                <a:lnTo>
                  <a:pt x="360680" y="358813"/>
                </a:lnTo>
                <a:lnTo>
                  <a:pt x="720090" y="358813"/>
                </a:lnTo>
                <a:lnTo>
                  <a:pt x="72009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B7D0512E-2198-CDF0-032C-2D626C07B4FB}"/>
              </a:ext>
            </a:extLst>
          </p:cNvPr>
          <p:cNvSpPr txBox="1"/>
          <p:nvPr/>
        </p:nvSpPr>
        <p:spPr>
          <a:xfrm>
            <a:off x="4508530" y="3319785"/>
            <a:ext cx="162560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50" dirty="0">
                <a:latin typeface="Courier New"/>
                <a:cs typeface="Courier New"/>
              </a:rPr>
              <a:t>b</a:t>
            </a:r>
            <a:endParaRPr sz="1800">
              <a:latin typeface="Courier New"/>
              <a:cs typeface="Courier New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4387F13-7B13-F0F5-D77A-AD6356CCDB44}"/>
              </a:ext>
            </a:extLst>
          </p:cNvPr>
          <p:cNvCxnSpPr/>
          <p:nvPr/>
        </p:nvCxnSpPr>
        <p:spPr bwMode="auto">
          <a:xfrm flipV="1">
            <a:off x="4671090" y="2366372"/>
            <a:ext cx="1107859" cy="538835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730891786"/>
      </p:ext>
    </p:extLst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>
            <a:extLst>
              <a:ext uri="{FF2B5EF4-FFF2-40B4-BE49-F238E27FC236}">
                <a16:creationId xmlns:a16="http://schemas.microsoft.com/office/drawing/2014/main" id="{FA41197F-177C-EAA4-2E8B-E9F361396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212082"/>
            <a:ext cx="7559675" cy="1707966"/>
          </a:xfrm>
        </p:spPr>
        <p:txBody>
          <a:bodyPr/>
          <a:lstStyle/>
          <a:p>
            <a:r>
              <a:rPr lang="en-US" dirty="0"/>
              <a:t>CLASS VARIABLES</a:t>
            </a:r>
            <a:endParaRPr lang="en-GB" dirty="0"/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C268B676-1542-7390-7EBD-E9AC9FB99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B60559FA-424D-A14A-5A8D-63AD3ACB6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123101"/>
            <a:ext cx="7559675" cy="221201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Class variables are fields that belong to the class and do not exist in each instance.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means that there is always only one copy of this data member, independent of the number of the instances that were created.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82008"/>
      </p:ext>
    </p:extLst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48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CLASS VARIABLES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3"/>
            <a:ext cx="8283023" cy="4967521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0E17A595-C1E9-BE11-0247-BE0FC006DDAC}"/>
              </a:ext>
            </a:extLst>
          </p:cNvPr>
          <p:cNvSpPr txBox="1"/>
          <p:nvPr/>
        </p:nvSpPr>
        <p:spPr>
          <a:xfrm>
            <a:off x="1193140" y="1740787"/>
            <a:ext cx="5205095" cy="409702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294513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title;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author;</a:t>
            </a:r>
            <a:endParaRPr sz="1850" dirty="0">
              <a:latin typeface="Courier New"/>
              <a:cs typeface="Courier New"/>
            </a:endParaRPr>
          </a:p>
          <a:p>
            <a:pPr marL="292735" marR="2383155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numberOfPages;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ISBN;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5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owner;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ct val="100000"/>
              </a:lnSpc>
              <a:spcBef>
                <a:spcPts val="1760"/>
              </a:spcBef>
            </a:pPr>
            <a:r>
              <a:rPr sz="1850" spc="-25" dirty="0">
                <a:latin typeface="Courier New"/>
                <a:cs typeface="Courier New"/>
              </a:rPr>
              <a:t>...</a:t>
            </a:r>
            <a:endParaRPr sz="1850" dirty="0">
              <a:latin typeface="Courier New"/>
              <a:cs typeface="Courier New"/>
            </a:endParaRPr>
          </a:p>
          <a:p>
            <a:pPr marL="572770" marR="5080" indent="-280670">
              <a:lnSpc>
                <a:spcPts val="2000"/>
              </a:lnSpc>
              <a:spcBef>
                <a:spcPts val="200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setOwner(String</a:t>
            </a:r>
            <a:r>
              <a:rPr sz="1850" spc="-13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name)</a:t>
            </a:r>
            <a:r>
              <a:rPr sz="1850" spc="-14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owner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=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name;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35"/>
              </a:lnSpc>
            </a:pP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572770" marR="1263650" indent="-280670">
              <a:lnSpc>
                <a:spcPts val="2000"/>
              </a:lnSpc>
              <a:spcBef>
                <a:spcPts val="13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String</a:t>
            </a:r>
            <a:r>
              <a:rPr sz="1850" spc="-14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getOwner()</a:t>
            </a:r>
            <a:r>
              <a:rPr sz="1850" spc="-13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owner;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35"/>
              </a:lnSpc>
            </a:pP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85279390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53034" y="1641599"/>
            <a:ext cx="8525435" cy="2601682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8D82334B-CF65-3C91-1E67-DB1A5387E0ED}"/>
              </a:ext>
            </a:extLst>
          </p:cNvPr>
          <p:cNvSpPr txBox="1"/>
          <p:nvPr/>
        </p:nvSpPr>
        <p:spPr>
          <a:xfrm>
            <a:off x="969516" y="1829242"/>
            <a:ext cx="7830820" cy="459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035"/>
              </a:lnSpc>
              <a:spcBef>
                <a:spcPts val="95"/>
              </a:spcBef>
            </a:pPr>
            <a:r>
              <a:rPr sz="1200" spc="-25" dirty="0">
                <a:solidFill>
                  <a:srgbClr val="5C8526"/>
                </a:solidFill>
                <a:latin typeface="Courier New"/>
                <a:cs typeface="Courier New"/>
              </a:rPr>
              <a:t>/**</a:t>
            </a:r>
            <a:endParaRPr sz="1200" dirty="0">
              <a:latin typeface="Courier New"/>
              <a:cs typeface="Courier New"/>
            </a:endParaRPr>
          </a:p>
          <a:p>
            <a:pPr marL="285115" indent="-272415">
              <a:lnSpc>
                <a:spcPts val="1905"/>
              </a:lnSpc>
              <a:buChar char="*"/>
              <a:tabLst>
                <a:tab pos="285115" algn="l"/>
              </a:tabLst>
            </a:pPr>
            <a:r>
              <a:rPr sz="1200" dirty="0">
                <a:solidFill>
                  <a:srgbClr val="5C8526"/>
                </a:solidFill>
                <a:latin typeface="Courier New"/>
                <a:cs typeface="Courier New"/>
              </a:rPr>
              <a:t>Hello</a:t>
            </a:r>
            <a:r>
              <a:rPr sz="1200" spc="-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5C8526"/>
                </a:solidFill>
                <a:latin typeface="Courier New"/>
                <a:cs typeface="Courier New"/>
              </a:rPr>
              <a:t>World</a:t>
            </a:r>
            <a:r>
              <a:rPr sz="1200" spc="-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5C8526"/>
                </a:solidFill>
                <a:latin typeface="Courier New"/>
                <a:cs typeface="Courier New"/>
              </a:rPr>
              <a:t>Application</a:t>
            </a:r>
            <a:endParaRPr sz="1200" dirty="0">
              <a:latin typeface="Courier New"/>
              <a:cs typeface="Courier New"/>
            </a:endParaRPr>
          </a:p>
          <a:p>
            <a:pPr marL="285115" indent="-272415">
              <a:lnSpc>
                <a:spcPts val="1905"/>
              </a:lnSpc>
              <a:buChar char="*"/>
              <a:tabLst>
                <a:tab pos="285115" algn="l"/>
              </a:tabLst>
            </a:pPr>
            <a:r>
              <a:rPr sz="1200" dirty="0">
                <a:solidFill>
                  <a:srgbClr val="5C8526"/>
                </a:solidFill>
                <a:latin typeface="Courier New"/>
                <a:cs typeface="Courier New"/>
              </a:rPr>
              <a:t>Our</a:t>
            </a:r>
            <a:r>
              <a:rPr sz="1200" spc="-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5C8526"/>
                </a:solidFill>
                <a:latin typeface="Courier New"/>
                <a:cs typeface="Courier New"/>
              </a:rPr>
              <a:t>first</a:t>
            </a:r>
            <a:r>
              <a:rPr sz="1200" spc="-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5C8526"/>
                </a:solidFill>
                <a:latin typeface="Courier New"/>
                <a:cs typeface="Courier New"/>
              </a:rPr>
              <a:t>example</a:t>
            </a:r>
            <a:endParaRPr sz="1200" dirty="0">
              <a:latin typeface="Courier New"/>
              <a:cs typeface="Courier New"/>
            </a:endParaRPr>
          </a:p>
          <a:p>
            <a:pPr marL="12700">
              <a:lnSpc>
                <a:spcPts val="1905"/>
              </a:lnSpc>
            </a:pPr>
            <a:r>
              <a:rPr sz="1200" spc="-25" dirty="0">
                <a:solidFill>
                  <a:srgbClr val="5C8526"/>
                </a:solidFill>
                <a:latin typeface="Courier New"/>
                <a:cs typeface="Courier New"/>
              </a:rPr>
              <a:t>*/</a:t>
            </a:r>
            <a:endParaRPr sz="1200" dirty="0">
              <a:latin typeface="Courier New"/>
              <a:cs typeface="Courier New"/>
            </a:endParaRPr>
          </a:p>
          <a:p>
            <a:pPr marL="12700">
              <a:lnSpc>
                <a:spcPts val="1905"/>
              </a:lnSpc>
            </a:pP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HelloWorld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</a:t>
            </a:r>
            <a:endParaRPr sz="1200" dirty="0">
              <a:latin typeface="Courier New"/>
              <a:cs typeface="Courier New"/>
            </a:endParaRPr>
          </a:p>
          <a:p>
            <a:pPr marL="560070" marR="5080" indent="-274320">
              <a:lnSpc>
                <a:spcPts val="1910"/>
              </a:lnSpc>
              <a:spcBef>
                <a:spcPts val="145"/>
              </a:spcBef>
            </a:pP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200" spc="-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main(String[]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args)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spc="-50" dirty="0">
                <a:latin typeface="Courier New"/>
                <a:cs typeface="Courier New"/>
              </a:rPr>
              <a:t>{ </a:t>
            </a:r>
            <a:r>
              <a:rPr sz="1200" dirty="0">
                <a:latin typeface="Courier New"/>
                <a:cs typeface="Courier New"/>
              </a:rPr>
              <a:t>System.out.println(</a:t>
            </a:r>
            <a:r>
              <a:rPr sz="1200" dirty="0">
                <a:solidFill>
                  <a:srgbClr val="FF3366"/>
                </a:solidFill>
                <a:latin typeface="Courier New"/>
                <a:cs typeface="Courier New"/>
              </a:rPr>
              <a:t>"Hello</a:t>
            </a:r>
            <a:r>
              <a:rPr sz="1200" spc="-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3366"/>
                </a:solidFill>
                <a:latin typeface="Courier New"/>
                <a:cs typeface="Courier New"/>
              </a:rPr>
              <a:t>World!"</a:t>
            </a:r>
            <a:r>
              <a:rPr sz="1200" dirty="0">
                <a:latin typeface="Courier New"/>
                <a:cs typeface="Courier New"/>
              </a:rPr>
              <a:t>);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200" spc="-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5C8526"/>
                </a:solidFill>
                <a:latin typeface="Courier New"/>
                <a:cs typeface="Courier New"/>
              </a:rPr>
              <a:t>display</a:t>
            </a:r>
            <a:r>
              <a:rPr sz="1200" spc="-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5C8526"/>
                </a:solidFill>
                <a:latin typeface="Courier New"/>
                <a:cs typeface="Courier New"/>
              </a:rPr>
              <a:t>output</a:t>
            </a:r>
            <a:endParaRPr sz="1200" dirty="0">
              <a:latin typeface="Courier New"/>
              <a:cs typeface="Courier New"/>
            </a:endParaRPr>
          </a:p>
          <a:p>
            <a:pPr marL="286385">
              <a:lnSpc>
                <a:spcPts val="1755"/>
              </a:lnSpc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 dirty="0">
              <a:latin typeface="Courier New"/>
              <a:cs typeface="Courier New"/>
            </a:endParaRPr>
          </a:p>
          <a:p>
            <a:pPr marL="12700">
              <a:lnSpc>
                <a:spcPts val="2035"/>
              </a:lnSpc>
            </a:pPr>
            <a:r>
              <a:rPr sz="1200" spc="-50" dirty="0">
                <a:latin typeface="Courier New"/>
                <a:cs typeface="Courier New"/>
              </a:rPr>
              <a:t>}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10"/>
              </a:spcBef>
            </a:pPr>
            <a:endParaRPr sz="1200" dirty="0">
              <a:latin typeface="Courier New"/>
              <a:cs typeface="Courier New"/>
            </a:endParaRPr>
          </a:p>
          <a:p>
            <a:pPr marL="5016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$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javac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spc="-10" dirty="0">
                <a:latin typeface="Courier New"/>
                <a:cs typeface="Courier New"/>
              </a:rPr>
              <a:t>HelloWorld.java</a:t>
            </a:r>
            <a:endParaRPr sz="1200" dirty="0">
              <a:latin typeface="Courier New"/>
              <a:cs typeface="Courier New"/>
            </a:endParaRPr>
          </a:p>
          <a:p>
            <a:pPr marL="50165" marR="5581015">
              <a:lnSpc>
                <a:spcPts val="1910"/>
              </a:lnSpc>
              <a:spcBef>
                <a:spcPts val="1925"/>
              </a:spcBef>
            </a:pPr>
            <a:r>
              <a:rPr sz="1200" dirty="0">
                <a:latin typeface="Courier New"/>
                <a:cs typeface="Courier New"/>
              </a:rPr>
              <a:t>$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spc="-25" dirty="0">
                <a:latin typeface="Courier New"/>
                <a:cs typeface="Courier New"/>
              </a:rPr>
              <a:t>ls </a:t>
            </a:r>
            <a:endParaRPr lang="en-US" sz="1200" spc="-25" dirty="0">
              <a:latin typeface="Courier New"/>
              <a:cs typeface="Courier New"/>
            </a:endParaRPr>
          </a:p>
          <a:p>
            <a:pPr marL="50165" marR="5581015">
              <a:lnSpc>
                <a:spcPts val="1910"/>
              </a:lnSpc>
              <a:spcBef>
                <a:spcPts val="0"/>
              </a:spcBef>
            </a:pPr>
            <a:r>
              <a:rPr sz="1200" spc="-10" dirty="0" err="1">
                <a:latin typeface="Courier New"/>
                <a:cs typeface="Courier New"/>
              </a:rPr>
              <a:t>HelloWorld.class</a:t>
            </a:r>
            <a:r>
              <a:rPr sz="1200" spc="-10" dirty="0">
                <a:latin typeface="Courier New"/>
                <a:cs typeface="Courier New"/>
              </a:rPr>
              <a:t> HelloWorld.java</a:t>
            </a:r>
            <a:endParaRPr sz="1200" dirty="0">
              <a:latin typeface="Courier New"/>
              <a:cs typeface="Courier New"/>
            </a:endParaRPr>
          </a:p>
          <a:p>
            <a:pPr marL="50165" marR="5581015">
              <a:lnSpc>
                <a:spcPts val="1910"/>
              </a:lnSpc>
              <a:spcBef>
                <a:spcPts val="1925"/>
              </a:spcBef>
            </a:pPr>
            <a:r>
              <a:rPr sz="1200" spc="-10" dirty="0">
                <a:latin typeface="Courier New"/>
                <a:cs typeface="Courier New"/>
              </a:rPr>
              <a:t>$ java HelloWorld </a:t>
            </a:r>
            <a:endParaRPr lang="en-US" sz="1200" spc="-10" dirty="0">
              <a:latin typeface="Courier New"/>
              <a:cs typeface="Courier New"/>
            </a:endParaRPr>
          </a:p>
          <a:p>
            <a:pPr marL="50165" marR="5581015">
              <a:lnSpc>
                <a:spcPts val="1910"/>
              </a:lnSpc>
              <a:spcBef>
                <a:spcPts val="0"/>
              </a:spcBef>
            </a:pPr>
            <a:r>
              <a:rPr sz="1200" spc="-10" dirty="0">
                <a:latin typeface="Courier New"/>
                <a:cs typeface="Courier New"/>
              </a:rPr>
              <a:t>Hello World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D3E879D2-FD87-5878-7C7F-6A1AA182A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616" y="961246"/>
            <a:ext cx="8661082" cy="560071"/>
          </a:xfrm>
        </p:spPr>
        <p:txBody>
          <a:bodyPr/>
          <a:lstStyle/>
          <a:p>
            <a:r>
              <a:rPr lang="de-DE" sz="2800" dirty="0"/>
              <a:t>EXAMPLE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997228648"/>
      </p:ext>
    </p:extLst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49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CLASS VARIABLES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4"/>
            <a:ext cx="8898126" cy="3335946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87C0D0CC-13DC-D04A-E53B-23476035B670}"/>
              </a:ext>
            </a:extLst>
          </p:cNvPr>
          <p:cNvSpPr txBox="1"/>
          <p:nvPr/>
        </p:nvSpPr>
        <p:spPr>
          <a:xfrm>
            <a:off x="744538" y="1571635"/>
            <a:ext cx="8616950" cy="4225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13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ExampleBooks8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34480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624840">
              <a:lnSpc>
                <a:spcPts val="2105"/>
              </a:lnSpc>
              <a:spcBef>
                <a:spcPts val="1764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b1,b2;</a:t>
            </a:r>
            <a:endParaRPr sz="1850" dirty="0">
              <a:latin typeface="Courier New"/>
              <a:cs typeface="Courier New"/>
            </a:endParaRPr>
          </a:p>
          <a:p>
            <a:pPr marL="624840">
              <a:lnSpc>
                <a:spcPts val="1985"/>
              </a:lnSpc>
            </a:pPr>
            <a:r>
              <a:rPr sz="1850" dirty="0">
                <a:latin typeface="Courier New"/>
                <a:cs typeface="Courier New"/>
              </a:rPr>
              <a:t>b1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</a:t>
            </a:r>
            <a:endParaRPr sz="1850" dirty="0">
              <a:latin typeface="Courier New"/>
              <a:cs typeface="Courier New"/>
            </a:endParaRPr>
          </a:p>
          <a:p>
            <a:pPr marL="624840" marR="6350">
              <a:lnSpc>
                <a:spcPts val="2000"/>
              </a:lnSpc>
              <a:spcBef>
                <a:spcPts val="130"/>
              </a:spcBef>
            </a:pPr>
            <a:r>
              <a:rPr sz="1850" dirty="0">
                <a:latin typeface="Courier New"/>
                <a:cs typeface="Courier New"/>
              </a:rPr>
              <a:t>b2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"Java</a:t>
            </a:r>
            <a:r>
              <a:rPr sz="1850" spc="-8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nutshell"</a:t>
            </a:r>
            <a:r>
              <a:rPr sz="1850" spc="-10" dirty="0">
                <a:latin typeface="Courier New"/>
                <a:cs typeface="Courier New"/>
              </a:rPr>
              <a:t>,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"David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Flanagan"</a:t>
            </a:r>
            <a:r>
              <a:rPr sz="1850" spc="-10" dirty="0">
                <a:latin typeface="Courier New"/>
                <a:cs typeface="Courier New"/>
              </a:rPr>
              <a:t>,353); b1.setOwner(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"Carlos</a:t>
            </a:r>
            <a:r>
              <a:rPr sz="1850" spc="-15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Kavka"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624840">
              <a:lnSpc>
                <a:spcPts val="183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"Owner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of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b1: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b1.getOwner());</a:t>
            </a:r>
            <a:endParaRPr sz="1850" dirty="0">
              <a:latin typeface="Courier New"/>
              <a:cs typeface="Courier New"/>
            </a:endParaRPr>
          </a:p>
          <a:p>
            <a:pPr marL="624840">
              <a:lnSpc>
                <a:spcPts val="198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"Owner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of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b2: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b2.getOwner());</a:t>
            </a:r>
            <a:endParaRPr sz="1850" dirty="0">
              <a:latin typeface="Courier New"/>
              <a:cs typeface="Courier New"/>
            </a:endParaRPr>
          </a:p>
          <a:p>
            <a:pPr marL="344805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64135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80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ExampleBooks8</a:t>
            </a:r>
            <a:endParaRPr sz="1850" dirty="0">
              <a:latin typeface="Courier New"/>
              <a:cs typeface="Courier New"/>
            </a:endParaRPr>
          </a:p>
          <a:p>
            <a:pPr marL="12700" marR="43954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latin typeface="Courier New"/>
                <a:cs typeface="Courier New"/>
              </a:rPr>
              <a:t>Owner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of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b1: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Carlos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Kavka </a:t>
            </a:r>
            <a:r>
              <a:rPr sz="1850" dirty="0">
                <a:latin typeface="Courier New"/>
                <a:cs typeface="Courier New"/>
              </a:rPr>
              <a:t>Owner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of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b2: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Carlos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Kavka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73295373"/>
      </p:ext>
    </p:extLst>
  </p:cSld>
  <p:clrMapOvr>
    <a:masterClrMapping/>
  </p:clrMapOvr>
  <p:transition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>
            <a:extLst>
              <a:ext uri="{FF2B5EF4-FFF2-40B4-BE49-F238E27FC236}">
                <a16:creationId xmlns:a16="http://schemas.microsoft.com/office/drawing/2014/main" id="{FA41197F-177C-EAA4-2E8B-E9F361396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1704975"/>
            <a:ext cx="7559675" cy="1708150"/>
          </a:xfrm>
        </p:spPr>
        <p:txBody>
          <a:bodyPr/>
          <a:lstStyle/>
          <a:p>
            <a:r>
              <a:rPr lang="en-GB" dirty="0"/>
              <a:t>CLASS METHODS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C268B676-1542-7390-7EBD-E9AC9FB99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0538"/>
          </a:xfrm>
        </p:spPr>
        <p:txBody>
          <a:bodyPr/>
          <a:lstStyle/>
          <a:p>
            <a:r>
              <a:rPr lang="en-US" dirty="0"/>
              <a:t>8 May 2024, Speaker name</a:t>
            </a:r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B60559FA-424D-A14A-5A8D-63AD3ACB6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563004"/>
            <a:ext cx="7398403" cy="2211387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With the same idea of the static data members, it is possible to define class methods or static methods.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These methods do not work directly with instances but with the class.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191688"/>
      </p:ext>
    </p:extLst>
  </p:cSld>
  <p:clrMapOvr>
    <a:masterClrMapping/>
  </p:clrMapOvr>
  <p:transition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51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CLASS METHODS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3"/>
            <a:ext cx="8661082" cy="4967521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10016970-CFFC-B1AD-1408-1FC58C571FE5}"/>
              </a:ext>
            </a:extLst>
          </p:cNvPr>
          <p:cNvSpPr txBox="1"/>
          <p:nvPr/>
        </p:nvSpPr>
        <p:spPr>
          <a:xfrm>
            <a:off x="874742" y="1702715"/>
            <a:ext cx="8284845" cy="3338829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60248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title;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author;</a:t>
            </a:r>
            <a:endParaRPr sz="1850" dirty="0">
              <a:latin typeface="Courier New"/>
              <a:cs typeface="Courier New"/>
            </a:endParaRPr>
          </a:p>
          <a:p>
            <a:pPr marL="292735" marR="5462905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numberOfPages;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ISBN;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5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owner;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ct val="100000"/>
              </a:lnSpc>
              <a:spcBef>
                <a:spcPts val="1760"/>
              </a:spcBef>
            </a:pPr>
            <a:r>
              <a:rPr sz="1850" spc="-25" dirty="0">
                <a:latin typeface="Courier New"/>
                <a:cs typeface="Courier New"/>
              </a:rPr>
              <a:t>...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10"/>
              </a:lnSpc>
              <a:spcBef>
                <a:spcPts val="17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description()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"Book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instances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can</a:t>
            </a:r>
            <a:r>
              <a:rPr sz="1850" spc="-114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store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information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on</a:t>
            </a:r>
            <a:r>
              <a:rPr sz="1850" spc="-114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books"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84143281"/>
      </p:ext>
    </p:extLst>
  </p:cSld>
  <p:clrMapOvr>
    <a:masterClrMapping/>
  </p:clrMapOvr>
  <p:transition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52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CLASS METHODS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4"/>
            <a:ext cx="8951914" cy="2627734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114C8CB4-2770-292F-9ED9-A0E8673B45F2}"/>
              </a:ext>
            </a:extLst>
          </p:cNvPr>
          <p:cNvSpPr txBox="1"/>
          <p:nvPr/>
        </p:nvSpPr>
        <p:spPr>
          <a:xfrm>
            <a:off x="662939" y="1589565"/>
            <a:ext cx="8754745" cy="3329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13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ExampleBooks9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34480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624840" marR="5080" indent="-635">
              <a:lnSpc>
                <a:spcPts val="1989"/>
              </a:lnSpc>
              <a:spcBef>
                <a:spcPts val="2020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b1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 System.out.println(b1.description()); System.out.println(Book.description());</a:t>
            </a:r>
            <a:endParaRPr sz="1850" dirty="0">
              <a:latin typeface="Courier New"/>
              <a:cs typeface="Courier New"/>
            </a:endParaRPr>
          </a:p>
          <a:p>
            <a:pPr marL="344805">
              <a:lnSpc>
                <a:spcPts val="184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6413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7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ExampleBooks9</a:t>
            </a:r>
            <a:endParaRPr sz="1850" dirty="0">
              <a:latin typeface="Courier New"/>
              <a:cs typeface="Courier New"/>
            </a:endParaRPr>
          </a:p>
          <a:p>
            <a:pPr marL="12700" marR="2433955">
              <a:lnSpc>
                <a:spcPts val="2000"/>
              </a:lnSpc>
              <a:spcBef>
                <a:spcPts val="135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instances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can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store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information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on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books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instances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can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store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information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on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books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67462989"/>
      </p:ext>
    </p:extLst>
  </p:cSld>
  <p:clrMapOvr>
    <a:masterClrMapping/>
  </p:clrMapOvr>
  <p:transition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>
            <a:extLst>
              <a:ext uri="{FF2B5EF4-FFF2-40B4-BE49-F238E27FC236}">
                <a16:creationId xmlns:a16="http://schemas.microsoft.com/office/drawing/2014/main" id="{FA41197F-177C-EAA4-2E8B-E9F361396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1089820"/>
            <a:ext cx="7559675" cy="1708150"/>
          </a:xfrm>
        </p:spPr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C268B676-1542-7390-7EBD-E9AC9FB99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0538"/>
          </a:xfrm>
        </p:spPr>
        <p:txBody>
          <a:bodyPr/>
          <a:lstStyle/>
          <a:p>
            <a:r>
              <a:rPr lang="en-US" dirty="0"/>
              <a:t>8 May 2024, Speaker name</a:t>
            </a:r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B60559FA-424D-A14A-5A8D-63AD3ACB6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6" y="2890652"/>
            <a:ext cx="7559675" cy="2211387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method is used to implement the messages that an instance (or a class) can receive.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implemented as a function, specifying arguments and type of the return value.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called by using the dot notation.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259460"/>
      </p:ext>
    </p:extLst>
  </p:cSld>
  <p:clrMapOvr>
    <a:masterClrMapping/>
  </p:clrMapOvr>
  <p:transition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54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4"/>
            <a:ext cx="8644255" cy="5514368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664601D1-7695-05CE-8ABD-672DD2B76FFA}"/>
              </a:ext>
            </a:extLst>
          </p:cNvPr>
          <p:cNvSpPr txBox="1"/>
          <p:nvPr/>
        </p:nvSpPr>
        <p:spPr>
          <a:xfrm>
            <a:off x="1040740" y="1651140"/>
            <a:ext cx="7025640" cy="485521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4765675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title;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author;</a:t>
            </a:r>
            <a:endParaRPr sz="1850" dirty="0">
              <a:latin typeface="Courier New"/>
              <a:cs typeface="Courier New"/>
            </a:endParaRPr>
          </a:p>
          <a:p>
            <a:pPr marL="292735" marR="4203700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numberOfPages;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ISBN;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ct val="100000"/>
              </a:lnSpc>
              <a:spcBef>
                <a:spcPts val="1730"/>
              </a:spcBef>
            </a:pPr>
            <a:r>
              <a:rPr sz="1850" spc="-25" dirty="0">
                <a:latin typeface="Courier New"/>
                <a:cs typeface="Courier New"/>
              </a:rPr>
              <a:t>...</a:t>
            </a:r>
            <a:endParaRPr sz="1850" dirty="0">
              <a:latin typeface="Courier New"/>
              <a:cs typeface="Courier New"/>
            </a:endParaRPr>
          </a:p>
          <a:p>
            <a:pPr marL="292735" marR="1684655">
              <a:lnSpc>
                <a:spcPts val="1989"/>
              </a:lnSpc>
              <a:spcBef>
                <a:spcPts val="2010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10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compute</a:t>
            </a:r>
            <a:r>
              <a:rPr sz="1850" spc="-10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initials</a:t>
            </a:r>
            <a:r>
              <a:rPr sz="1850" spc="-10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of</a:t>
            </a:r>
            <a:r>
              <a:rPr sz="1850" spc="-10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author's</a:t>
            </a:r>
            <a:r>
              <a:rPr sz="1850" spc="-10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5C8526"/>
                </a:solidFill>
                <a:latin typeface="Courier New"/>
                <a:cs typeface="Courier New"/>
              </a:rPr>
              <a:t>name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getInitials()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50"/>
              </a:lnSpc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initials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""</a:t>
            </a:r>
            <a:r>
              <a:rPr sz="1850" spc="-25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851535" marR="845185" indent="-279400">
              <a:lnSpc>
                <a:spcPts val="1989"/>
              </a:lnSpc>
              <a:spcBef>
                <a:spcPts val="14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850" dirty="0">
                <a:latin typeface="Courier New"/>
                <a:cs typeface="Courier New"/>
              </a:rPr>
              <a:t>(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0;i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author.length();i++)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currentChar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author.charAt(i);</a:t>
            </a:r>
            <a:endParaRPr sz="1850" dirty="0">
              <a:latin typeface="Courier New"/>
              <a:cs typeface="Courier New"/>
            </a:endParaRPr>
          </a:p>
          <a:p>
            <a:pPr marL="1132205" marR="5080" indent="-280670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(currentChar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&gt;=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’A’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currentChar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&lt;=’Z’) </a:t>
            </a:r>
            <a:r>
              <a:rPr sz="1850" dirty="0">
                <a:latin typeface="Courier New"/>
                <a:cs typeface="Courier New"/>
              </a:rPr>
              <a:t>initials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initials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currentChar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’.’;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initials;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33996614"/>
      </p:ext>
    </p:extLst>
  </p:cSld>
  <p:clrMapOvr>
    <a:masterClrMapping/>
  </p:clrMapOvr>
  <p:transition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55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4"/>
            <a:ext cx="8644255" cy="2744274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1BE25DFC-BBC5-0AAF-370B-03A43308C8A9}"/>
              </a:ext>
            </a:extLst>
          </p:cNvPr>
          <p:cNvSpPr txBox="1"/>
          <p:nvPr/>
        </p:nvSpPr>
        <p:spPr>
          <a:xfrm>
            <a:off x="993717" y="1704023"/>
            <a:ext cx="7865109" cy="20758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ExampleBooks4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1964689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b;</a:t>
            </a:r>
            <a:endParaRPr sz="1850" dirty="0">
              <a:latin typeface="Courier New"/>
              <a:cs typeface="Courier New"/>
            </a:endParaRPr>
          </a:p>
          <a:p>
            <a:pPr marL="572770" marR="5080" indent="-635">
              <a:lnSpc>
                <a:spcPts val="1989"/>
              </a:lnSpc>
              <a:spcBef>
                <a:spcPts val="1989"/>
              </a:spcBef>
            </a:pPr>
            <a:r>
              <a:rPr sz="1850" dirty="0">
                <a:latin typeface="Courier New"/>
                <a:cs typeface="Courier New"/>
              </a:rPr>
              <a:t>b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 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"Initials: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b.getInitials());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5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DD4A9F8C-0195-101D-6312-8A82BBF7CF54}"/>
              </a:ext>
            </a:extLst>
          </p:cNvPr>
          <p:cNvSpPr txBox="1"/>
          <p:nvPr/>
        </p:nvSpPr>
        <p:spPr>
          <a:xfrm>
            <a:off x="993717" y="4526188"/>
            <a:ext cx="2826385" cy="55943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ExampleBooks4 </a:t>
            </a:r>
            <a:r>
              <a:rPr sz="1850" dirty="0">
                <a:latin typeface="Courier New"/>
                <a:cs typeface="Courier New"/>
              </a:rPr>
              <a:t>Initials:</a:t>
            </a:r>
            <a:r>
              <a:rPr sz="1850" spc="-17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B.E.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06556621-5F05-4DCA-E979-AC6C2C81B78D}"/>
              </a:ext>
            </a:extLst>
          </p:cNvPr>
          <p:cNvSpPr/>
          <p:nvPr/>
        </p:nvSpPr>
        <p:spPr>
          <a:xfrm>
            <a:off x="5537481" y="4526188"/>
            <a:ext cx="3414395" cy="1798320"/>
          </a:xfrm>
          <a:custGeom>
            <a:avLst/>
            <a:gdLst/>
            <a:ahLst/>
            <a:cxnLst/>
            <a:rect l="l" t="t" r="r" b="b"/>
            <a:pathLst>
              <a:path w="3414395" h="1798320">
                <a:moveTo>
                  <a:pt x="3414369" y="1497355"/>
                </a:moveTo>
                <a:lnTo>
                  <a:pt x="3414369" y="299224"/>
                </a:lnTo>
                <a:lnTo>
                  <a:pt x="3410030" y="254489"/>
                </a:lnTo>
                <a:lnTo>
                  <a:pt x="3397612" y="210651"/>
                </a:lnTo>
                <a:lnTo>
                  <a:pt x="3378012" y="168610"/>
                </a:lnTo>
                <a:lnTo>
                  <a:pt x="3352129" y="129262"/>
                </a:lnTo>
                <a:lnTo>
                  <a:pt x="3320859" y="93505"/>
                </a:lnTo>
                <a:lnTo>
                  <a:pt x="3285101" y="62236"/>
                </a:lnTo>
                <a:lnTo>
                  <a:pt x="3245753" y="36354"/>
                </a:lnTo>
                <a:lnTo>
                  <a:pt x="3203712" y="16755"/>
                </a:lnTo>
                <a:lnTo>
                  <a:pt x="3159877" y="4338"/>
                </a:lnTo>
                <a:lnTo>
                  <a:pt x="3115144" y="0"/>
                </a:lnTo>
                <a:lnTo>
                  <a:pt x="299224" y="0"/>
                </a:lnTo>
                <a:lnTo>
                  <a:pt x="254489" y="4338"/>
                </a:lnTo>
                <a:lnTo>
                  <a:pt x="210651" y="16755"/>
                </a:lnTo>
                <a:lnTo>
                  <a:pt x="168610" y="36354"/>
                </a:lnTo>
                <a:lnTo>
                  <a:pt x="129262" y="62236"/>
                </a:lnTo>
                <a:lnTo>
                  <a:pt x="93505" y="93505"/>
                </a:lnTo>
                <a:lnTo>
                  <a:pt x="62236" y="129262"/>
                </a:lnTo>
                <a:lnTo>
                  <a:pt x="36354" y="168610"/>
                </a:lnTo>
                <a:lnTo>
                  <a:pt x="16755" y="210651"/>
                </a:lnTo>
                <a:lnTo>
                  <a:pt x="4338" y="254489"/>
                </a:lnTo>
                <a:lnTo>
                  <a:pt x="0" y="299224"/>
                </a:lnTo>
                <a:lnTo>
                  <a:pt x="0" y="1497355"/>
                </a:lnTo>
                <a:lnTo>
                  <a:pt x="4338" y="1542123"/>
                </a:lnTo>
                <a:lnTo>
                  <a:pt x="16755" y="1586054"/>
                </a:lnTo>
                <a:lnTo>
                  <a:pt x="36354" y="1628235"/>
                </a:lnTo>
                <a:lnTo>
                  <a:pt x="62236" y="1667754"/>
                </a:lnTo>
                <a:lnTo>
                  <a:pt x="93505" y="1703698"/>
                </a:lnTo>
                <a:lnTo>
                  <a:pt x="129262" y="1735154"/>
                </a:lnTo>
                <a:lnTo>
                  <a:pt x="168610" y="1761208"/>
                </a:lnTo>
                <a:lnTo>
                  <a:pt x="210651" y="1780949"/>
                </a:lnTo>
                <a:lnTo>
                  <a:pt x="254489" y="1793463"/>
                </a:lnTo>
                <a:lnTo>
                  <a:pt x="299224" y="1797837"/>
                </a:lnTo>
                <a:lnTo>
                  <a:pt x="3115144" y="1797837"/>
                </a:lnTo>
                <a:lnTo>
                  <a:pt x="3159877" y="1793463"/>
                </a:lnTo>
                <a:lnTo>
                  <a:pt x="3203712" y="1780949"/>
                </a:lnTo>
                <a:lnTo>
                  <a:pt x="3245753" y="1761208"/>
                </a:lnTo>
                <a:lnTo>
                  <a:pt x="3285101" y="1735154"/>
                </a:lnTo>
                <a:lnTo>
                  <a:pt x="3320859" y="1703698"/>
                </a:lnTo>
                <a:lnTo>
                  <a:pt x="3352129" y="1667754"/>
                </a:lnTo>
                <a:lnTo>
                  <a:pt x="3378012" y="1628235"/>
                </a:lnTo>
                <a:lnTo>
                  <a:pt x="3397612" y="1586054"/>
                </a:lnTo>
                <a:lnTo>
                  <a:pt x="3410030" y="1542123"/>
                </a:lnTo>
                <a:lnTo>
                  <a:pt x="3414369" y="1497355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4DFD39F5-5EEB-581E-E37E-26AECA0C44E8}"/>
              </a:ext>
            </a:extLst>
          </p:cNvPr>
          <p:cNvSpPr txBox="1"/>
          <p:nvPr/>
        </p:nvSpPr>
        <p:spPr>
          <a:xfrm>
            <a:off x="6615953" y="4706223"/>
            <a:ext cx="215646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"Thinking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Java"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19663347-176D-3A1E-01AE-69C643704C78}"/>
              </a:ext>
            </a:extLst>
          </p:cNvPr>
          <p:cNvSpPr txBox="1"/>
          <p:nvPr/>
        </p:nvSpPr>
        <p:spPr>
          <a:xfrm>
            <a:off x="7155703" y="5065036"/>
            <a:ext cx="161671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"Bruce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Eckel"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D6755E48-9C6F-F245-487D-439AA34DBF7E}"/>
              </a:ext>
            </a:extLst>
          </p:cNvPr>
          <p:cNvSpPr txBox="1"/>
          <p:nvPr/>
        </p:nvSpPr>
        <p:spPr>
          <a:xfrm>
            <a:off x="7874522" y="5425107"/>
            <a:ext cx="89789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1129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EC6D17C4-6745-94F1-D3CA-D89A6F542302}"/>
              </a:ext>
            </a:extLst>
          </p:cNvPr>
          <p:cNvSpPr txBox="1"/>
          <p:nvPr/>
        </p:nvSpPr>
        <p:spPr>
          <a:xfrm>
            <a:off x="5704820" y="4630135"/>
            <a:ext cx="710565" cy="74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5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7B3242B5-3088-3214-C17E-6C89F9D07806}"/>
              </a:ext>
            </a:extLst>
          </p:cNvPr>
          <p:cNvSpPr txBox="1"/>
          <p:nvPr/>
        </p:nvSpPr>
        <p:spPr>
          <a:xfrm>
            <a:off x="5704820" y="5480867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757DDF69-5B11-CBF9-D1EE-36C3478F4DB8}"/>
              </a:ext>
            </a:extLst>
          </p:cNvPr>
          <p:cNvSpPr txBox="1"/>
          <p:nvPr/>
        </p:nvSpPr>
        <p:spPr>
          <a:xfrm>
            <a:off x="5704820" y="5840934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E6C3A06D-6C4D-C711-0834-828D1FCCF91A}"/>
              </a:ext>
            </a:extLst>
          </p:cNvPr>
          <p:cNvSpPr txBox="1"/>
          <p:nvPr/>
        </p:nvSpPr>
        <p:spPr>
          <a:xfrm>
            <a:off x="6795022" y="5783920"/>
            <a:ext cx="1977389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475615">
              <a:lnSpc>
                <a:spcPct val="100000"/>
              </a:lnSpc>
              <a:spcBef>
                <a:spcPts val="315"/>
              </a:spcBef>
            </a:pPr>
            <a:r>
              <a:rPr sz="1500" spc="-10" dirty="0">
                <a:latin typeface="Courier New"/>
                <a:cs typeface="Courier New"/>
              </a:rPr>
              <a:t>"unknown"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38800255-B31C-F946-1E2D-558E043C241F}"/>
              </a:ext>
            </a:extLst>
          </p:cNvPr>
          <p:cNvSpPr/>
          <p:nvPr/>
        </p:nvSpPr>
        <p:spPr>
          <a:xfrm>
            <a:off x="4639833" y="5783920"/>
            <a:ext cx="359410" cy="360680"/>
          </a:xfrm>
          <a:custGeom>
            <a:avLst/>
            <a:gdLst/>
            <a:ahLst/>
            <a:cxnLst/>
            <a:rect l="l" t="t" r="r" b="b"/>
            <a:pathLst>
              <a:path w="359410" h="360679">
                <a:moveTo>
                  <a:pt x="359410" y="0"/>
                </a:moveTo>
                <a:lnTo>
                  <a:pt x="179070" y="0"/>
                </a:lnTo>
                <a:lnTo>
                  <a:pt x="0" y="0"/>
                </a:lnTo>
                <a:lnTo>
                  <a:pt x="0" y="360070"/>
                </a:lnTo>
                <a:lnTo>
                  <a:pt x="179070" y="360070"/>
                </a:lnTo>
                <a:lnTo>
                  <a:pt x="359410" y="36007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FB31A52-8336-F4E5-A9C5-6562BF65BF5C}"/>
              </a:ext>
            </a:extLst>
          </p:cNvPr>
          <p:cNvSpPr txBox="1"/>
          <p:nvPr/>
        </p:nvSpPr>
        <p:spPr>
          <a:xfrm>
            <a:off x="4627134" y="5375640"/>
            <a:ext cx="1397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latin typeface="Courier New"/>
                <a:cs typeface="Courier New"/>
              </a:rPr>
              <a:t>b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0931FEB-4863-4B89-03D8-7971019E6586}"/>
              </a:ext>
            </a:extLst>
          </p:cNvPr>
          <p:cNvCxnSpPr/>
          <p:nvPr/>
        </p:nvCxnSpPr>
        <p:spPr bwMode="auto">
          <a:xfrm flipV="1">
            <a:off x="4840941" y="5163671"/>
            <a:ext cx="696540" cy="620249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683432628"/>
      </p:ext>
    </p:extLst>
  </p:cSld>
  <p:clrMapOvr>
    <a:masterClrMapping/>
  </p:clrMapOvr>
  <p:transition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4"/>
            <a:ext cx="9116163" cy="3811074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86C3DE40-43F7-8236-1FFF-260D7AD4D406}"/>
              </a:ext>
            </a:extLst>
          </p:cNvPr>
          <p:cNvSpPr txBox="1"/>
          <p:nvPr/>
        </p:nvSpPr>
        <p:spPr>
          <a:xfrm>
            <a:off x="603849" y="1519535"/>
            <a:ext cx="9022715" cy="5018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ExampleBooks5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472440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752475">
              <a:lnSpc>
                <a:spcPts val="2105"/>
              </a:lnSpc>
              <a:spcBef>
                <a:spcPts val="1764"/>
              </a:spcBef>
            </a:pPr>
            <a:r>
              <a:rPr sz="1850" dirty="0">
                <a:latin typeface="Courier New"/>
                <a:cs typeface="Courier New"/>
              </a:rPr>
              <a:t>Book[]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Book[3];</a:t>
            </a:r>
            <a:endParaRPr sz="1850" dirty="0">
              <a:latin typeface="Courier New"/>
              <a:cs typeface="Courier New"/>
            </a:endParaRPr>
          </a:p>
          <a:p>
            <a:pPr marL="753110" marR="5080" indent="-635">
              <a:lnSpc>
                <a:spcPct val="89700"/>
              </a:lnSpc>
              <a:spcBef>
                <a:spcPts val="110"/>
              </a:spcBef>
            </a:pPr>
            <a:r>
              <a:rPr sz="1850" dirty="0">
                <a:latin typeface="Courier New"/>
                <a:cs typeface="Courier New"/>
              </a:rPr>
              <a:t>a[0]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14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14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14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 </a:t>
            </a:r>
            <a:r>
              <a:rPr sz="1850" dirty="0">
                <a:latin typeface="Courier New"/>
                <a:cs typeface="Courier New"/>
              </a:rPr>
              <a:t>a[1]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"Java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nutshell"</a:t>
            </a:r>
            <a:r>
              <a:rPr sz="1850" spc="-10" dirty="0">
                <a:latin typeface="Courier New"/>
                <a:cs typeface="Courier New"/>
              </a:rPr>
              <a:t>,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"David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Flanagan"</a:t>
            </a:r>
            <a:r>
              <a:rPr sz="1850" spc="-10" dirty="0">
                <a:latin typeface="Courier New"/>
                <a:cs typeface="Courier New"/>
              </a:rPr>
              <a:t>,353); </a:t>
            </a:r>
            <a:r>
              <a:rPr sz="1850" dirty="0">
                <a:latin typeface="Courier New"/>
                <a:cs typeface="Courier New"/>
              </a:rPr>
              <a:t>a[2]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"Java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network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programming"</a:t>
            </a:r>
            <a:r>
              <a:rPr sz="1850" spc="-10" dirty="0">
                <a:latin typeface="Courier New"/>
                <a:cs typeface="Courier New"/>
              </a:rPr>
              <a:t>,</a:t>
            </a:r>
            <a:endParaRPr sz="1850" dirty="0">
              <a:latin typeface="Courier New"/>
              <a:cs typeface="Courier New"/>
            </a:endParaRPr>
          </a:p>
          <a:p>
            <a:pPr marL="2992120">
              <a:lnSpc>
                <a:spcPts val="1985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"Elliott</a:t>
            </a:r>
            <a:r>
              <a:rPr sz="1850" spc="-13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Rusty</a:t>
            </a:r>
            <a:r>
              <a:rPr sz="1850" spc="-114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Harold"</a:t>
            </a:r>
            <a:r>
              <a:rPr sz="1850" spc="-10" dirty="0">
                <a:latin typeface="Courier New"/>
                <a:cs typeface="Courier New"/>
              </a:rPr>
              <a:t>,649);</a:t>
            </a:r>
            <a:endParaRPr sz="1850" dirty="0">
              <a:latin typeface="Courier New"/>
              <a:cs typeface="Courier New"/>
            </a:endParaRPr>
          </a:p>
          <a:p>
            <a:pPr marL="1031875" marR="421640" indent="-279400">
              <a:lnSpc>
                <a:spcPts val="2000"/>
              </a:lnSpc>
              <a:spcBef>
                <a:spcPts val="200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850" dirty="0">
                <a:latin typeface="Courier New"/>
                <a:cs typeface="Courier New"/>
              </a:rPr>
              <a:t>(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0;i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&lt;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a.length;i++) 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"Initials: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a[i].getInitials());</a:t>
            </a:r>
            <a:endParaRPr sz="1850" dirty="0">
              <a:latin typeface="Courier New"/>
              <a:cs typeface="Courier New"/>
            </a:endParaRPr>
          </a:p>
          <a:p>
            <a:pPr marL="472440">
              <a:lnSpc>
                <a:spcPts val="183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9240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7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6200775">
              <a:lnSpc>
                <a:spcPct val="89600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ExampleBooks5 </a:t>
            </a:r>
            <a:r>
              <a:rPr sz="1850" dirty="0">
                <a:latin typeface="Courier New"/>
                <a:cs typeface="Courier New"/>
              </a:rPr>
              <a:t>Initials:</a:t>
            </a:r>
            <a:r>
              <a:rPr sz="1850" spc="-17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B.E. </a:t>
            </a:r>
            <a:r>
              <a:rPr sz="1850" dirty="0">
                <a:latin typeface="Courier New"/>
                <a:cs typeface="Courier New"/>
              </a:rPr>
              <a:t>Initials:</a:t>
            </a:r>
            <a:r>
              <a:rPr sz="1850" spc="-17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D.F. </a:t>
            </a:r>
            <a:r>
              <a:rPr sz="1850" dirty="0">
                <a:latin typeface="Courier New"/>
                <a:cs typeface="Courier New"/>
              </a:rPr>
              <a:t>Initials:</a:t>
            </a:r>
            <a:r>
              <a:rPr sz="1850" spc="-17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E.R.H.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25262683"/>
      </p:ext>
    </p:extLst>
  </p:cSld>
  <p:clrMapOvr>
    <a:masterClrMapping/>
  </p:clrMapOvr>
  <p:transition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57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3734778-58FD-31A4-22BC-D9E733D62596}"/>
              </a:ext>
            </a:extLst>
          </p:cNvPr>
          <p:cNvSpPr/>
          <p:nvPr/>
        </p:nvSpPr>
        <p:spPr>
          <a:xfrm>
            <a:off x="5159043" y="1989607"/>
            <a:ext cx="3414395" cy="1797050"/>
          </a:xfrm>
          <a:custGeom>
            <a:avLst/>
            <a:gdLst/>
            <a:ahLst/>
            <a:cxnLst/>
            <a:rect l="l" t="t" r="r" b="b"/>
            <a:pathLst>
              <a:path w="3414395" h="1797050">
                <a:moveTo>
                  <a:pt x="3414356" y="1497342"/>
                </a:moveTo>
                <a:lnTo>
                  <a:pt x="3414356" y="299211"/>
                </a:lnTo>
                <a:lnTo>
                  <a:pt x="3410018" y="254171"/>
                </a:lnTo>
                <a:lnTo>
                  <a:pt x="3397601" y="210157"/>
                </a:lnTo>
                <a:lnTo>
                  <a:pt x="3378002" y="168045"/>
                </a:lnTo>
                <a:lnTo>
                  <a:pt x="3352120" y="128710"/>
                </a:lnTo>
                <a:lnTo>
                  <a:pt x="3320853" y="93027"/>
                </a:lnTo>
                <a:lnTo>
                  <a:pt x="3285097" y="61870"/>
                </a:lnTo>
                <a:lnTo>
                  <a:pt x="3245750" y="36114"/>
                </a:lnTo>
                <a:lnTo>
                  <a:pt x="3203711" y="16633"/>
                </a:lnTo>
                <a:lnTo>
                  <a:pt x="3159877" y="4304"/>
                </a:lnTo>
                <a:lnTo>
                  <a:pt x="3115144" y="0"/>
                </a:lnTo>
                <a:lnTo>
                  <a:pt x="299212" y="0"/>
                </a:lnTo>
                <a:lnTo>
                  <a:pt x="254479" y="4304"/>
                </a:lnTo>
                <a:lnTo>
                  <a:pt x="210645" y="16633"/>
                </a:lnTo>
                <a:lnTo>
                  <a:pt x="168605" y="36114"/>
                </a:lnTo>
                <a:lnTo>
                  <a:pt x="129259" y="61870"/>
                </a:lnTo>
                <a:lnTo>
                  <a:pt x="93503" y="93027"/>
                </a:lnTo>
                <a:lnTo>
                  <a:pt x="62236" y="128710"/>
                </a:lnTo>
                <a:lnTo>
                  <a:pt x="36354" y="168045"/>
                </a:lnTo>
                <a:lnTo>
                  <a:pt x="16755" y="210157"/>
                </a:lnTo>
                <a:lnTo>
                  <a:pt x="4338" y="254171"/>
                </a:lnTo>
                <a:lnTo>
                  <a:pt x="0" y="299211"/>
                </a:lnTo>
                <a:lnTo>
                  <a:pt x="0" y="1497342"/>
                </a:lnTo>
                <a:lnTo>
                  <a:pt x="4338" y="1542078"/>
                </a:lnTo>
                <a:lnTo>
                  <a:pt x="16755" y="1585915"/>
                </a:lnTo>
                <a:lnTo>
                  <a:pt x="36354" y="1627957"/>
                </a:lnTo>
                <a:lnTo>
                  <a:pt x="62236" y="1667305"/>
                </a:lnTo>
                <a:lnTo>
                  <a:pt x="93503" y="1703062"/>
                </a:lnTo>
                <a:lnTo>
                  <a:pt x="129259" y="1734330"/>
                </a:lnTo>
                <a:lnTo>
                  <a:pt x="168605" y="1760212"/>
                </a:lnTo>
                <a:lnTo>
                  <a:pt x="210645" y="1779811"/>
                </a:lnTo>
                <a:lnTo>
                  <a:pt x="254479" y="1792228"/>
                </a:lnTo>
                <a:lnTo>
                  <a:pt x="299212" y="1796567"/>
                </a:lnTo>
                <a:lnTo>
                  <a:pt x="3115144" y="1796567"/>
                </a:lnTo>
                <a:lnTo>
                  <a:pt x="3159877" y="1792228"/>
                </a:lnTo>
                <a:lnTo>
                  <a:pt x="3203711" y="1779811"/>
                </a:lnTo>
                <a:lnTo>
                  <a:pt x="3245750" y="1760212"/>
                </a:lnTo>
                <a:lnTo>
                  <a:pt x="3285097" y="1734330"/>
                </a:lnTo>
                <a:lnTo>
                  <a:pt x="3320853" y="1703062"/>
                </a:lnTo>
                <a:lnTo>
                  <a:pt x="3352120" y="1667305"/>
                </a:lnTo>
                <a:lnTo>
                  <a:pt x="3378002" y="1627957"/>
                </a:lnTo>
                <a:lnTo>
                  <a:pt x="3397601" y="1585915"/>
                </a:lnTo>
                <a:lnTo>
                  <a:pt x="3410018" y="1542078"/>
                </a:lnTo>
                <a:lnTo>
                  <a:pt x="3414356" y="1497342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F14B0A1-97A6-C499-F018-F6E570161C0F}"/>
              </a:ext>
            </a:extLst>
          </p:cNvPr>
          <p:cNvSpPr txBox="1"/>
          <p:nvPr/>
        </p:nvSpPr>
        <p:spPr>
          <a:xfrm>
            <a:off x="6056628" y="2168372"/>
            <a:ext cx="233680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"Java</a:t>
            </a:r>
            <a:r>
              <a:rPr sz="1500" spc="-3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</a:t>
            </a:r>
            <a:r>
              <a:rPr sz="1500" spc="-3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a</a:t>
            </a:r>
            <a:r>
              <a:rPr sz="1500" spc="-3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nutshell"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3CCB7494-E048-9321-24BE-44C6386C564B}"/>
              </a:ext>
            </a:extLst>
          </p:cNvPr>
          <p:cNvSpPr txBox="1"/>
          <p:nvPr/>
        </p:nvSpPr>
        <p:spPr>
          <a:xfrm>
            <a:off x="6417308" y="2528443"/>
            <a:ext cx="197612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73660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"David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Flanagan"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435C72F8-0A1E-2825-0446-5D4A9F05E3FB}"/>
              </a:ext>
            </a:extLst>
          </p:cNvPr>
          <p:cNvSpPr txBox="1"/>
          <p:nvPr/>
        </p:nvSpPr>
        <p:spPr>
          <a:xfrm>
            <a:off x="7494268" y="2887256"/>
            <a:ext cx="89916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77495">
              <a:lnSpc>
                <a:spcPct val="100000"/>
              </a:lnSpc>
              <a:spcBef>
                <a:spcPts val="315"/>
              </a:spcBef>
            </a:pPr>
            <a:r>
              <a:rPr sz="1500" spc="-25" dirty="0">
                <a:latin typeface="Courier New"/>
                <a:cs typeface="Courier New"/>
              </a:rPr>
              <a:t>353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51055387-C71B-9F78-CBFF-FF7BD88E2E58}"/>
              </a:ext>
            </a:extLst>
          </p:cNvPr>
          <p:cNvSpPr txBox="1"/>
          <p:nvPr/>
        </p:nvSpPr>
        <p:spPr>
          <a:xfrm>
            <a:off x="5326386" y="2094804"/>
            <a:ext cx="710565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0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DFD50AA1-8A5C-52E5-C8D2-8C042DE948E6}"/>
              </a:ext>
            </a:extLst>
          </p:cNvPr>
          <p:cNvSpPr txBox="1"/>
          <p:nvPr/>
        </p:nvSpPr>
        <p:spPr>
          <a:xfrm>
            <a:off x="5326386" y="2944281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8E7C3453-8C6E-1DC0-A2B7-BB553D894EB4}"/>
              </a:ext>
            </a:extLst>
          </p:cNvPr>
          <p:cNvSpPr txBox="1"/>
          <p:nvPr/>
        </p:nvSpPr>
        <p:spPr>
          <a:xfrm>
            <a:off x="5326386" y="3303093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8E760D14-AB44-F627-73F1-E78B2DBDA51B}"/>
              </a:ext>
            </a:extLst>
          </p:cNvPr>
          <p:cNvSpPr txBox="1"/>
          <p:nvPr/>
        </p:nvSpPr>
        <p:spPr>
          <a:xfrm>
            <a:off x="6417308" y="3247326"/>
            <a:ext cx="197612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473075">
              <a:lnSpc>
                <a:spcPct val="100000"/>
              </a:lnSpc>
              <a:spcBef>
                <a:spcPts val="305"/>
              </a:spcBef>
            </a:pPr>
            <a:r>
              <a:rPr sz="1500" spc="-10" dirty="0">
                <a:latin typeface="Courier New"/>
                <a:cs typeface="Courier New"/>
              </a:rPr>
              <a:t>"unknown"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882532FB-736C-1437-6A94-A3C16A25A07D}"/>
              </a:ext>
            </a:extLst>
          </p:cNvPr>
          <p:cNvSpPr txBox="1"/>
          <p:nvPr/>
        </p:nvSpPr>
        <p:spPr>
          <a:xfrm>
            <a:off x="2630901" y="5686689"/>
            <a:ext cx="1397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latin typeface="Courier New"/>
                <a:cs typeface="Courier New"/>
              </a:rPr>
              <a:t>a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6BB3DE62-21A6-38B3-990F-49C8E7779A75}"/>
              </a:ext>
            </a:extLst>
          </p:cNvPr>
          <p:cNvSpPr txBox="1"/>
          <p:nvPr/>
        </p:nvSpPr>
        <p:spPr>
          <a:xfrm>
            <a:off x="1925319" y="1629537"/>
            <a:ext cx="215519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"Thinking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Java"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CE7506BA-3065-9DCA-8BAB-8AFFE58D3EC1}"/>
              </a:ext>
            </a:extLst>
          </p:cNvPr>
          <p:cNvSpPr txBox="1"/>
          <p:nvPr/>
        </p:nvSpPr>
        <p:spPr>
          <a:xfrm>
            <a:off x="2463799" y="1989607"/>
            <a:ext cx="161671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"Bruce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Eckel"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47F7A050-71BA-B22A-881F-C3DD7FB2824D}"/>
              </a:ext>
            </a:extLst>
          </p:cNvPr>
          <p:cNvSpPr txBox="1"/>
          <p:nvPr/>
        </p:nvSpPr>
        <p:spPr>
          <a:xfrm>
            <a:off x="3182619" y="2348408"/>
            <a:ext cx="89789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315"/>
              </a:spcBef>
            </a:pPr>
            <a:r>
              <a:rPr sz="1500" spc="-20" dirty="0">
                <a:latin typeface="Courier New"/>
                <a:cs typeface="Courier New"/>
              </a:rPr>
              <a:t>1129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7B29C784-AF67-2F57-7FC7-EAEFBACD4A59}"/>
              </a:ext>
            </a:extLst>
          </p:cNvPr>
          <p:cNvSpPr txBox="1"/>
          <p:nvPr/>
        </p:nvSpPr>
        <p:spPr>
          <a:xfrm>
            <a:off x="1013100" y="1555961"/>
            <a:ext cx="710565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0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C05C19C8-E46D-68AD-C03D-B3ED768FFEC4}"/>
              </a:ext>
            </a:extLst>
          </p:cNvPr>
          <p:cNvSpPr txBox="1"/>
          <p:nvPr/>
        </p:nvSpPr>
        <p:spPr>
          <a:xfrm>
            <a:off x="1013100" y="2405438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A7B7FF85-675F-F0CD-93FB-A06E2A885E01}"/>
              </a:ext>
            </a:extLst>
          </p:cNvPr>
          <p:cNvSpPr txBox="1"/>
          <p:nvPr/>
        </p:nvSpPr>
        <p:spPr>
          <a:xfrm>
            <a:off x="1013100" y="2764250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A4A8F6F5-A352-9909-AB54-633793E5F79A}"/>
              </a:ext>
            </a:extLst>
          </p:cNvPr>
          <p:cNvSpPr txBox="1"/>
          <p:nvPr/>
        </p:nvSpPr>
        <p:spPr>
          <a:xfrm>
            <a:off x="2103119" y="2707221"/>
            <a:ext cx="1977389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475615">
              <a:lnSpc>
                <a:spcPct val="100000"/>
              </a:lnSpc>
              <a:spcBef>
                <a:spcPts val="315"/>
              </a:spcBef>
            </a:pPr>
            <a:r>
              <a:rPr sz="1500" spc="-10" dirty="0">
                <a:latin typeface="Courier New"/>
                <a:cs typeface="Courier New"/>
              </a:rPr>
              <a:t>"unknown"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8BB54742-B905-324A-3A4A-5C72BCD8F2CE}"/>
              </a:ext>
            </a:extLst>
          </p:cNvPr>
          <p:cNvSpPr/>
          <p:nvPr/>
        </p:nvSpPr>
        <p:spPr>
          <a:xfrm>
            <a:off x="5159043" y="4144975"/>
            <a:ext cx="4133850" cy="1798320"/>
          </a:xfrm>
          <a:custGeom>
            <a:avLst/>
            <a:gdLst/>
            <a:ahLst/>
            <a:cxnLst/>
            <a:rect l="l" t="t" r="r" b="b"/>
            <a:pathLst>
              <a:path w="4133850" h="1798320">
                <a:moveTo>
                  <a:pt x="4133240" y="1498612"/>
                </a:moveTo>
                <a:lnTo>
                  <a:pt x="4133240" y="299224"/>
                </a:lnTo>
                <a:lnTo>
                  <a:pt x="4128900" y="254489"/>
                </a:lnTo>
                <a:lnTo>
                  <a:pt x="4116474" y="210651"/>
                </a:lnTo>
                <a:lnTo>
                  <a:pt x="4096851" y="168610"/>
                </a:lnTo>
                <a:lnTo>
                  <a:pt x="4070923" y="129262"/>
                </a:lnTo>
                <a:lnTo>
                  <a:pt x="4039577" y="93505"/>
                </a:lnTo>
                <a:lnTo>
                  <a:pt x="4003706" y="62236"/>
                </a:lnTo>
                <a:lnTo>
                  <a:pt x="3964198" y="36354"/>
                </a:lnTo>
                <a:lnTo>
                  <a:pt x="3921944" y="16755"/>
                </a:lnTo>
                <a:lnTo>
                  <a:pt x="3877834" y="4338"/>
                </a:lnTo>
                <a:lnTo>
                  <a:pt x="3832758" y="0"/>
                </a:lnTo>
                <a:lnTo>
                  <a:pt x="299212" y="0"/>
                </a:lnTo>
                <a:lnTo>
                  <a:pt x="254479" y="4338"/>
                </a:lnTo>
                <a:lnTo>
                  <a:pt x="210645" y="16755"/>
                </a:lnTo>
                <a:lnTo>
                  <a:pt x="168605" y="36354"/>
                </a:lnTo>
                <a:lnTo>
                  <a:pt x="129259" y="62236"/>
                </a:lnTo>
                <a:lnTo>
                  <a:pt x="93503" y="93505"/>
                </a:lnTo>
                <a:lnTo>
                  <a:pt x="62236" y="129262"/>
                </a:lnTo>
                <a:lnTo>
                  <a:pt x="36354" y="168610"/>
                </a:lnTo>
                <a:lnTo>
                  <a:pt x="16755" y="210651"/>
                </a:lnTo>
                <a:lnTo>
                  <a:pt x="4338" y="254489"/>
                </a:lnTo>
                <a:lnTo>
                  <a:pt x="0" y="299224"/>
                </a:lnTo>
                <a:lnTo>
                  <a:pt x="0" y="1498612"/>
                </a:lnTo>
                <a:lnTo>
                  <a:pt x="4338" y="1543348"/>
                </a:lnTo>
                <a:lnTo>
                  <a:pt x="16755" y="1587185"/>
                </a:lnTo>
                <a:lnTo>
                  <a:pt x="36354" y="1629227"/>
                </a:lnTo>
                <a:lnTo>
                  <a:pt x="62236" y="1668575"/>
                </a:lnTo>
                <a:lnTo>
                  <a:pt x="93503" y="1704332"/>
                </a:lnTo>
                <a:lnTo>
                  <a:pt x="129259" y="1735600"/>
                </a:lnTo>
                <a:lnTo>
                  <a:pt x="168605" y="1761482"/>
                </a:lnTo>
                <a:lnTo>
                  <a:pt x="210645" y="1781081"/>
                </a:lnTo>
                <a:lnTo>
                  <a:pt x="254479" y="1793498"/>
                </a:lnTo>
                <a:lnTo>
                  <a:pt x="299212" y="1797837"/>
                </a:lnTo>
                <a:lnTo>
                  <a:pt x="3832758" y="1797837"/>
                </a:lnTo>
                <a:lnTo>
                  <a:pt x="3877834" y="1793498"/>
                </a:lnTo>
                <a:lnTo>
                  <a:pt x="3921944" y="1781081"/>
                </a:lnTo>
                <a:lnTo>
                  <a:pt x="3964198" y="1761482"/>
                </a:lnTo>
                <a:lnTo>
                  <a:pt x="4003706" y="1735600"/>
                </a:lnTo>
                <a:lnTo>
                  <a:pt x="4039577" y="1704332"/>
                </a:lnTo>
                <a:lnTo>
                  <a:pt x="4070923" y="1668575"/>
                </a:lnTo>
                <a:lnTo>
                  <a:pt x="4096851" y="1629227"/>
                </a:lnTo>
                <a:lnTo>
                  <a:pt x="4116474" y="1587185"/>
                </a:lnTo>
                <a:lnTo>
                  <a:pt x="4128900" y="1543348"/>
                </a:lnTo>
                <a:lnTo>
                  <a:pt x="4133240" y="1498612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269742C2-5E3B-A28A-0D42-210994549C4E}"/>
              </a:ext>
            </a:extLst>
          </p:cNvPr>
          <p:cNvSpPr txBox="1"/>
          <p:nvPr/>
        </p:nvSpPr>
        <p:spPr>
          <a:xfrm>
            <a:off x="6056628" y="4325010"/>
            <a:ext cx="305562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"Java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network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programming"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73D18938-0A8C-AB0B-F196-347651325624}"/>
              </a:ext>
            </a:extLst>
          </p:cNvPr>
          <p:cNvSpPr txBox="1"/>
          <p:nvPr/>
        </p:nvSpPr>
        <p:spPr>
          <a:xfrm>
            <a:off x="6596379" y="4685093"/>
            <a:ext cx="251587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"Elliot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Rusty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Harold"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0" name="object 23">
            <a:extLst>
              <a:ext uri="{FF2B5EF4-FFF2-40B4-BE49-F238E27FC236}">
                <a16:creationId xmlns:a16="http://schemas.microsoft.com/office/drawing/2014/main" id="{B1F52EB9-5E5F-F9E9-9AFC-BA86E490A983}"/>
              </a:ext>
            </a:extLst>
          </p:cNvPr>
          <p:cNvSpPr txBox="1"/>
          <p:nvPr/>
        </p:nvSpPr>
        <p:spPr>
          <a:xfrm>
            <a:off x="8213089" y="5043894"/>
            <a:ext cx="89916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77495">
              <a:lnSpc>
                <a:spcPct val="100000"/>
              </a:lnSpc>
              <a:spcBef>
                <a:spcPts val="315"/>
              </a:spcBef>
            </a:pPr>
            <a:r>
              <a:rPr sz="1500" spc="-25" dirty="0">
                <a:latin typeface="Courier New"/>
                <a:cs typeface="Courier New"/>
              </a:rPr>
              <a:t>649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67D410CA-A7F6-D61A-5088-DD1E7CCA4F62}"/>
              </a:ext>
            </a:extLst>
          </p:cNvPr>
          <p:cNvSpPr txBox="1"/>
          <p:nvPr/>
        </p:nvSpPr>
        <p:spPr>
          <a:xfrm>
            <a:off x="5326385" y="4251443"/>
            <a:ext cx="710565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0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2" name="object 25">
            <a:extLst>
              <a:ext uri="{FF2B5EF4-FFF2-40B4-BE49-F238E27FC236}">
                <a16:creationId xmlns:a16="http://schemas.microsoft.com/office/drawing/2014/main" id="{DD4FA5A5-E1CE-0A92-63E9-9374D25FC2D6}"/>
              </a:ext>
            </a:extLst>
          </p:cNvPr>
          <p:cNvSpPr txBox="1"/>
          <p:nvPr/>
        </p:nvSpPr>
        <p:spPr>
          <a:xfrm>
            <a:off x="5326385" y="5100920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3" name="object 26">
            <a:extLst>
              <a:ext uri="{FF2B5EF4-FFF2-40B4-BE49-F238E27FC236}">
                <a16:creationId xmlns:a16="http://schemas.microsoft.com/office/drawing/2014/main" id="{E2DA7A4B-D8B3-85DF-4C92-B9A67CAA2839}"/>
              </a:ext>
            </a:extLst>
          </p:cNvPr>
          <p:cNvSpPr txBox="1"/>
          <p:nvPr/>
        </p:nvSpPr>
        <p:spPr>
          <a:xfrm>
            <a:off x="5326385" y="5459732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4" name="object 27">
            <a:extLst>
              <a:ext uri="{FF2B5EF4-FFF2-40B4-BE49-F238E27FC236}">
                <a16:creationId xmlns:a16="http://schemas.microsoft.com/office/drawing/2014/main" id="{04E9178A-0DDD-513D-6821-543A0E4FD8D1}"/>
              </a:ext>
            </a:extLst>
          </p:cNvPr>
          <p:cNvSpPr txBox="1"/>
          <p:nvPr/>
        </p:nvSpPr>
        <p:spPr>
          <a:xfrm>
            <a:off x="7136129" y="5402694"/>
            <a:ext cx="197612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473075">
              <a:lnSpc>
                <a:spcPct val="100000"/>
              </a:lnSpc>
              <a:spcBef>
                <a:spcPts val="315"/>
              </a:spcBef>
            </a:pPr>
            <a:r>
              <a:rPr sz="1500" spc="-10" dirty="0">
                <a:latin typeface="Courier New"/>
                <a:cs typeface="Courier New"/>
              </a:rPr>
              <a:t>"unknown"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5" name="object 28">
            <a:extLst>
              <a:ext uri="{FF2B5EF4-FFF2-40B4-BE49-F238E27FC236}">
                <a16:creationId xmlns:a16="http://schemas.microsoft.com/office/drawing/2014/main" id="{F8B81E64-B845-A57D-268F-F596470FDA86}"/>
              </a:ext>
            </a:extLst>
          </p:cNvPr>
          <p:cNvSpPr/>
          <p:nvPr/>
        </p:nvSpPr>
        <p:spPr>
          <a:xfrm>
            <a:off x="3002279" y="5582742"/>
            <a:ext cx="1078230" cy="360680"/>
          </a:xfrm>
          <a:custGeom>
            <a:avLst/>
            <a:gdLst/>
            <a:ahLst/>
            <a:cxnLst/>
            <a:rect l="l" t="t" r="r" b="b"/>
            <a:pathLst>
              <a:path w="1078229" h="360679">
                <a:moveTo>
                  <a:pt x="1078230" y="0"/>
                </a:moveTo>
                <a:lnTo>
                  <a:pt x="1078230" y="0"/>
                </a:lnTo>
                <a:lnTo>
                  <a:pt x="0" y="0"/>
                </a:lnTo>
                <a:lnTo>
                  <a:pt x="0" y="360070"/>
                </a:lnTo>
                <a:lnTo>
                  <a:pt x="1078230" y="360070"/>
                </a:lnTo>
                <a:lnTo>
                  <a:pt x="1078230" y="0"/>
                </a:lnTo>
                <a:close/>
              </a:path>
            </a:pathLst>
          </a:custGeom>
          <a:solidFill>
            <a:srgbClr val="FF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9">
            <a:extLst>
              <a:ext uri="{FF2B5EF4-FFF2-40B4-BE49-F238E27FC236}">
                <a16:creationId xmlns:a16="http://schemas.microsoft.com/office/drawing/2014/main" id="{368F25FB-9085-1296-5D33-50D43547F22C}"/>
              </a:ext>
            </a:extLst>
          </p:cNvPr>
          <p:cNvSpPr/>
          <p:nvPr/>
        </p:nvSpPr>
        <p:spPr>
          <a:xfrm>
            <a:off x="2502864" y="3247326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772" y="159753"/>
                </a:moveTo>
                <a:lnTo>
                  <a:pt x="50711" y="0"/>
                </a:lnTo>
                <a:lnTo>
                  <a:pt x="0" y="162293"/>
                </a:lnTo>
                <a:lnTo>
                  <a:pt x="107772" y="1597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0">
            <a:extLst>
              <a:ext uri="{FF2B5EF4-FFF2-40B4-BE49-F238E27FC236}">
                <a16:creationId xmlns:a16="http://schemas.microsoft.com/office/drawing/2014/main" id="{F137447E-8BDA-0837-958B-B88D872E0C59}"/>
              </a:ext>
            </a:extLst>
          </p:cNvPr>
          <p:cNvSpPr/>
          <p:nvPr/>
        </p:nvSpPr>
        <p:spPr>
          <a:xfrm>
            <a:off x="4994223" y="2841612"/>
            <a:ext cx="165100" cy="109220"/>
          </a:xfrm>
          <a:custGeom>
            <a:avLst/>
            <a:gdLst/>
            <a:ahLst/>
            <a:cxnLst/>
            <a:rect l="l" t="t" r="r" b="b"/>
            <a:pathLst>
              <a:path w="165100" h="109220">
                <a:moveTo>
                  <a:pt x="164820" y="45643"/>
                </a:moveTo>
                <a:lnTo>
                  <a:pt x="0" y="0"/>
                </a:lnTo>
                <a:lnTo>
                  <a:pt x="6337" y="109042"/>
                </a:lnTo>
                <a:lnTo>
                  <a:pt x="164820" y="456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1">
            <a:extLst>
              <a:ext uri="{FF2B5EF4-FFF2-40B4-BE49-F238E27FC236}">
                <a16:creationId xmlns:a16="http://schemas.microsoft.com/office/drawing/2014/main" id="{AFF9FFFF-072D-69B5-B2CD-404F930A312A}"/>
              </a:ext>
            </a:extLst>
          </p:cNvPr>
          <p:cNvSpPr/>
          <p:nvPr/>
        </p:nvSpPr>
        <p:spPr>
          <a:xfrm>
            <a:off x="4995493" y="4994452"/>
            <a:ext cx="163830" cy="107950"/>
          </a:xfrm>
          <a:custGeom>
            <a:avLst/>
            <a:gdLst/>
            <a:ahLst/>
            <a:cxnLst/>
            <a:rect l="l" t="t" r="r" b="b"/>
            <a:pathLst>
              <a:path w="163829" h="107950">
                <a:moveTo>
                  <a:pt x="163550" y="49441"/>
                </a:moveTo>
                <a:lnTo>
                  <a:pt x="0" y="0"/>
                </a:lnTo>
                <a:lnTo>
                  <a:pt x="2527" y="107759"/>
                </a:lnTo>
                <a:lnTo>
                  <a:pt x="163550" y="49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2">
            <a:extLst>
              <a:ext uri="{FF2B5EF4-FFF2-40B4-BE49-F238E27FC236}">
                <a16:creationId xmlns:a16="http://schemas.microsoft.com/office/drawing/2014/main" id="{B0E0077C-0950-95AE-4802-2C72D3C143D0}"/>
              </a:ext>
            </a:extLst>
          </p:cNvPr>
          <p:cNvSpPr txBox="1"/>
          <p:nvPr/>
        </p:nvSpPr>
        <p:spPr>
          <a:xfrm>
            <a:off x="653029" y="3376629"/>
            <a:ext cx="105283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Initials: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0" name="object 33">
            <a:extLst>
              <a:ext uri="{FF2B5EF4-FFF2-40B4-BE49-F238E27FC236}">
                <a16:creationId xmlns:a16="http://schemas.microsoft.com/office/drawing/2014/main" id="{6505D22A-E5ED-7AA5-F6D8-5C9E3BA06A34}"/>
              </a:ext>
            </a:extLst>
          </p:cNvPr>
          <p:cNvSpPr txBox="1"/>
          <p:nvPr/>
        </p:nvSpPr>
        <p:spPr>
          <a:xfrm>
            <a:off x="1794109" y="3376629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B.E.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1" name="object 34">
            <a:extLst>
              <a:ext uri="{FF2B5EF4-FFF2-40B4-BE49-F238E27FC236}">
                <a16:creationId xmlns:a16="http://schemas.microsoft.com/office/drawing/2014/main" id="{ED508FC9-0782-A198-A68E-687853C15427}"/>
              </a:ext>
            </a:extLst>
          </p:cNvPr>
          <p:cNvSpPr txBox="1"/>
          <p:nvPr/>
        </p:nvSpPr>
        <p:spPr>
          <a:xfrm>
            <a:off x="6603132" y="1580056"/>
            <a:ext cx="162306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dirty="0">
                <a:latin typeface="Courier New"/>
                <a:cs typeface="Courier New"/>
              </a:rPr>
              <a:t>Initials:</a:t>
            </a:r>
            <a:r>
              <a:rPr sz="1500" spc="-90" dirty="0">
                <a:latin typeface="Courier New"/>
                <a:cs typeface="Courier New"/>
              </a:rPr>
              <a:t> </a:t>
            </a:r>
            <a:r>
              <a:rPr sz="1500" spc="-20" dirty="0">
                <a:latin typeface="Courier New"/>
                <a:cs typeface="Courier New"/>
              </a:rPr>
              <a:t>D.F.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2C7BA84-A749-5EBF-2319-500E5B9DF43B}"/>
              </a:ext>
            </a:extLst>
          </p:cNvPr>
          <p:cNvCxnSpPr/>
          <p:nvPr/>
        </p:nvCxnSpPr>
        <p:spPr bwMode="auto">
          <a:xfrm rot="16200000" flipV="1">
            <a:off x="1896053" y="3955666"/>
            <a:ext cx="2279649" cy="974504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7D47A99F-A55F-455D-64F8-D34974F3192A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2783320" y="3627067"/>
            <a:ext cx="2695486" cy="1215865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9388B47-DC4E-2936-820E-1795D4331357}"/>
              </a:ext>
            </a:extLst>
          </p:cNvPr>
          <p:cNvCxnSpPr/>
          <p:nvPr/>
        </p:nvCxnSpPr>
        <p:spPr bwMode="auto">
          <a:xfrm>
            <a:off x="4738996" y="2887256"/>
            <a:ext cx="35185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3046AC4-C9BD-4995-977B-65E9C35E5AF7}"/>
              </a:ext>
            </a:extLst>
          </p:cNvPr>
          <p:cNvCxnSpPr/>
          <p:nvPr/>
        </p:nvCxnSpPr>
        <p:spPr bwMode="auto">
          <a:xfrm rot="10800000" flipV="1">
            <a:off x="4080508" y="5043894"/>
            <a:ext cx="959804" cy="669838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74885229"/>
      </p:ext>
    </p:extLst>
  </p:cSld>
  <p:clrMapOvr>
    <a:masterClrMapping/>
  </p:clrMapOvr>
  <p:transition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C022AB7D-EA78-0545-9E95-84198D478A37}"/>
              </a:ext>
            </a:extLst>
          </p:cNvPr>
          <p:cNvGrpSpPr/>
          <p:nvPr/>
        </p:nvGrpSpPr>
        <p:grpSpPr>
          <a:xfrm>
            <a:off x="482230" y="1764589"/>
            <a:ext cx="9116163" cy="3811074"/>
            <a:chOff x="1016838" y="1621536"/>
            <a:chExt cx="8644255" cy="4871085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B0B9FA31-0C75-64A7-E685-543648CA2DC2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09AA5960-E9CC-A363-9108-97A56ADEAC4F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A7A0FC06-34DD-8E82-BD92-ED779E41F2B0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4CCC8A5E-DE34-F98F-0051-C96EA4BB0C19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114AD3-C146-79ED-757D-EBB7898B7C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3268" y="-679019"/>
            <a:ext cx="7559675" cy="2326957"/>
          </a:xfrm>
        </p:spPr>
        <p:txBody>
          <a:bodyPr/>
          <a:lstStyle/>
          <a:p>
            <a:r>
              <a:rPr lang="en-US" dirty="0"/>
              <a:t>EQUALITY AND EQUIVALENCE</a:t>
            </a: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87FD2338-7F28-F50C-7D0F-81BAD417D7C7}"/>
              </a:ext>
            </a:extLst>
          </p:cNvPr>
          <p:cNvSpPr txBox="1"/>
          <p:nvPr/>
        </p:nvSpPr>
        <p:spPr>
          <a:xfrm>
            <a:off x="851819" y="1885400"/>
            <a:ext cx="8056245" cy="47557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13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ExampleBooks6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34480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624840">
              <a:lnSpc>
                <a:spcPct val="100000"/>
              </a:lnSpc>
              <a:spcBef>
                <a:spcPts val="1764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b1,b2;</a:t>
            </a:r>
            <a:endParaRPr sz="1850" dirty="0">
              <a:latin typeface="Courier New"/>
              <a:cs typeface="Courier New"/>
            </a:endParaRPr>
          </a:p>
          <a:p>
            <a:pPr marL="624840" marR="5080" indent="-635">
              <a:lnSpc>
                <a:spcPts val="2000"/>
              </a:lnSpc>
              <a:spcBef>
                <a:spcPts val="2000"/>
              </a:spcBef>
            </a:pPr>
            <a:r>
              <a:rPr sz="1850" dirty="0">
                <a:latin typeface="Courier New"/>
                <a:cs typeface="Courier New"/>
              </a:rPr>
              <a:t>b1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 </a:t>
            </a:r>
            <a:r>
              <a:rPr sz="1850" dirty="0">
                <a:latin typeface="Courier New"/>
                <a:cs typeface="Courier New"/>
              </a:rPr>
              <a:t>b2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</a:t>
            </a:r>
            <a:endParaRPr sz="1850" dirty="0">
              <a:latin typeface="Courier New"/>
              <a:cs typeface="Courier New"/>
            </a:endParaRPr>
          </a:p>
          <a:p>
            <a:pPr marL="624840">
              <a:lnSpc>
                <a:spcPts val="2105"/>
              </a:lnSpc>
              <a:spcBef>
                <a:spcPts val="172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(b1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==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b2)</a:t>
            </a:r>
            <a:endParaRPr sz="1850" dirty="0">
              <a:latin typeface="Courier New"/>
              <a:cs typeface="Courier New"/>
            </a:endParaRPr>
          </a:p>
          <a:p>
            <a:pPr marL="624840" marR="286385" indent="278765">
              <a:lnSpc>
                <a:spcPts val="2000"/>
              </a:lnSpc>
              <a:spcBef>
                <a:spcPts val="135"/>
              </a:spcBef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two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books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are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the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same"</a:t>
            </a:r>
            <a:r>
              <a:rPr sz="1850" spc="-10" dirty="0">
                <a:latin typeface="Courier New"/>
                <a:cs typeface="Courier New"/>
              </a:rPr>
              <a:t>); 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850" dirty="0">
              <a:latin typeface="Courier New"/>
              <a:cs typeface="Courier New"/>
            </a:endParaRPr>
          </a:p>
          <a:p>
            <a:pPr marL="903605">
              <a:lnSpc>
                <a:spcPts val="183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two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books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are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different"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34480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6413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  <a:spcBef>
                <a:spcPts val="5"/>
              </a:spcBef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$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java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ExampleBooks6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The</a:t>
            </a:r>
            <a:r>
              <a:rPr sz="1850" spc="-7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two</a:t>
            </a:r>
            <a:r>
              <a:rPr sz="1850" spc="-8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books</a:t>
            </a:r>
            <a:r>
              <a:rPr sz="1850" spc="-7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are</a:t>
            </a:r>
            <a:r>
              <a:rPr sz="1850" spc="-7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different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39199343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491D0B5-3B8C-74E3-6F69-0BA924855A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6840" y="842846"/>
            <a:ext cx="7559675" cy="1707966"/>
          </a:xfrm>
        </p:spPr>
        <p:txBody>
          <a:bodyPr/>
          <a:lstStyle/>
          <a:p>
            <a:r>
              <a:rPr lang="en-GB" dirty="0"/>
              <a:t>DOCUMENTATION</a:t>
            </a:r>
          </a:p>
        </p:txBody>
      </p:sp>
      <p:grpSp>
        <p:nvGrpSpPr>
          <p:cNvPr id="16" name="object 5">
            <a:extLst>
              <a:ext uri="{FF2B5EF4-FFF2-40B4-BE49-F238E27FC236}">
                <a16:creationId xmlns:a16="http://schemas.microsoft.com/office/drawing/2014/main" id="{162BF219-05CC-B73E-D66E-0DC211C73658}"/>
              </a:ext>
            </a:extLst>
          </p:cNvPr>
          <p:cNvGrpSpPr/>
          <p:nvPr/>
        </p:nvGrpSpPr>
        <p:grpSpPr>
          <a:xfrm>
            <a:off x="648755" y="3108880"/>
            <a:ext cx="8135843" cy="3799966"/>
            <a:chOff x="1115733" y="2700489"/>
            <a:chExt cx="8465820" cy="39725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94B8717-3DAA-497F-6E06-84CFF1B7BFFE}"/>
                </a:ext>
              </a:extLst>
            </p:cNvPr>
            <p:cNvSpPr/>
            <p:nvPr/>
          </p:nvSpPr>
          <p:spPr>
            <a:xfrm>
              <a:off x="1124699" y="2709456"/>
              <a:ext cx="8446770" cy="3953510"/>
            </a:xfrm>
            <a:custGeom>
              <a:avLst/>
              <a:gdLst/>
              <a:ahLst/>
              <a:cxnLst/>
              <a:rect l="l" t="t" r="r" b="b"/>
              <a:pathLst>
                <a:path w="8446770" h="3953509">
                  <a:moveTo>
                    <a:pt x="8446516" y="3458743"/>
                  </a:moveTo>
                  <a:lnTo>
                    <a:pt x="8446516" y="0"/>
                  </a:lnTo>
                  <a:lnTo>
                    <a:pt x="0" y="0"/>
                  </a:lnTo>
                  <a:lnTo>
                    <a:pt x="0" y="3953205"/>
                  </a:lnTo>
                  <a:lnTo>
                    <a:pt x="7390384" y="3953205"/>
                  </a:lnTo>
                  <a:lnTo>
                    <a:pt x="8446516" y="3458743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A6B424A4-32A2-E947-18A7-C7082594361C}"/>
                </a:ext>
              </a:extLst>
            </p:cNvPr>
            <p:cNvSpPr/>
            <p:nvPr/>
          </p:nvSpPr>
          <p:spPr>
            <a:xfrm>
              <a:off x="1115733" y="2700489"/>
              <a:ext cx="8464550" cy="3971290"/>
            </a:xfrm>
            <a:custGeom>
              <a:avLst/>
              <a:gdLst/>
              <a:ahLst/>
              <a:cxnLst/>
              <a:rect l="l" t="t" r="r" b="b"/>
              <a:pathLst>
                <a:path w="8464550" h="3971290">
                  <a:moveTo>
                    <a:pt x="8464448" y="3471189"/>
                  </a:moveTo>
                  <a:lnTo>
                    <a:pt x="8464448" y="4013"/>
                  </a:lnTo>
                  <a:lnTo>
                    <a:pt x="8460435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3967124"/>
                  </a:lnTo>
                  <a:lnTo>
                    <a:pt x="4013" y="3971137"/>
                  </a:lnTo>
                  <a:lnTo>
                    <a:pt x="8966" y="3971137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8446516" y="17932"/>
                  </a:lnTo>
                  <a:lnTo>
                    <a:pt x="8446516" y="8966"/>
                  </a:lnTo>
                  <a:lnTo>
                    <a:pt x="8455482" y="8966"/>
                  </a:lnTo>
                  <a:lnTo>
                    <a:pt x="8455482" y="3477610"/>
                  </a:lnTo>
                  <a:lnTo>
                    <a:pt x="8462441" y="3474351"/>
                  </a:lnTo>
                  <a:lnTo>
                    <a:pt x="8464448" y="3471189"/>
                  </a:lnTo>
                  <a:close/>
                </a:path>
                <a:path w="8464550" h="3971290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8464550" h="3971290">
                  <a:moveTo>
                    <a:pt x="17932" y="3953205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3953205"/>
                  </a:lnTo>
                  <a:lnTo>
                    <a:pt x="17932" y="3953205"/>
                  </a:lnTo>
                  <a:close/>
                </a:path>
                <a:path w="8464550" h="3971290">
                  <a:moveTo>
                    <a:pt x="7397343" y="3953205"/>
                  </a:moveTo>
                  <a:lnTo>
                    <a:pt x="8966" y="3953205"/>
                  </a:lnTo>
                  <a:lnTo>
                    <a:pt x="8966" y="3962171"/>
                  </a:lnTo>
                  <a:lnTo>
                    <a:pt x="17932" y="3962171"/>
                  </a:lnTo>
                  <a:lnTo>
                    <a:pt x="17932" y="3971137"/>
                  </a:lnTo>
                  <a:lnTo>
                    <a:pt x="7395552" y="3971137"/>
                  </a:lnTo>
                  <a:lnTo>
                    <a:pt x="7395552" y="3954043"/>
                  </a:lnTo>
                  <a:lnTo>
                    <a:pt x="7397343" y="3953205"/>
                  </a:lnTo>
                  <a:close/>
                </a:path>
                <a:path w="8464550" h="3971290">
                  <a:moveTo>
                    <a:pt x="17932" y="3971137"/>
                  </a:moveTo>
                  <a:lnTo>
                    <a:pt x="17932" y="3962171"/>
                  </a:lnTo>
                  <a:lnTo>
                    <a:pt x="8966" y="3962171"/>
                  </a:lnTo>
                  <a:lnTo>
                    <a:pt x="8966" y="3971137"/>
                  </a:lnTo>
                  <a:lnTo>
                    <a:pt x="17932" y="3971137"/>
                  </a:lnTo>
                  <a:close/>
                </a:path>
                <a:path w="8464550" h="3971290">
                  <a:moveTo>
                    <a:pt x="7399350" y="3962171"/>
                  </a:moveTo>
                  <a:lnTo>
                    <a:pt x="7399350" y="3953205"/>
                  </a:lnTo>
                  <a:lnTo>
                    <a:pt x="7397343" y="3953205"/>
                  </a:lnTo>
                  <a:lnTo>
                    <a:pt x="7395552" y="3954043"/>
                  </a:lnTo>
                  <a:lnTo>
                    <a:pt x="7399350" y="3962171"/>
                  </a:lnTo>
                  <a:close/>
                </a:path>
                <a:path w="8464550" h="3971290">
                  <a:moveTo>
                    <a:pt x="7399350" y="3971137"/>
                  </a:moveTo>
                  <a:lnTo>
                    <a:pt x="7399350" y="3962171"/>
                  </a:lnTo>
                  <a:lnTo>
                    <a:pt x="7395552" y="3954043"/>
                  </a:lnTo>
                  <a:lnTo>
                    <a:pt x="7395552" y="3971137"/>
                  </a:lnTo>
                  <a:lnTo>
                    <a:pt x="7399350" y="3971137"/>
                  </a:lnTo>
                  <a:close/>
                </a:path>
                <a:path w="8464550" h="3971290">
                  <a:moveTo>
                    <a:pt x="8455482" y="3467709"/>
                  </a:moveTo>
                  <a:lnTo>
                    <a:pt x="8451684" y="3459581"/>
                  </a:lnTo>
                  <a:lnTo>
                    <a:pt x="7397343" y="3953205"/>
                  </a:lnTo>
                  <a:lnTo>
                    <a:pt x="7399350" y="3953205"/>
                  </a:lnTo>
                  <a:lnTo>
                    <a:pt x="7399350" y="3971137"/>
                  </a:lnTo>
                  <a:lnTo>
                    <a:pt x="7400658" y="3971137"/>
                  </a:lnTo>
                  <a:lnTo>
                    <a:pt x="7401966" y="3970858"/>
                  </a:lnTo>
                  <a:lnTo>
                    <a:pt x="8446516" y="3481808"/>
                  </a:lnTo>
                  <a:lnTo>
                    <a:pt x="8446516" y="3467709"/>
                  </a:lnTo>
                  <a:lnTo>
                    <a:pt x="8455482" y="3467709"/>
                  </a:lnTo>
                  <a:close/>
                </a:path>
                <a:path w="8464550" h="3971290">
                  <a:moveTo>
                    <a:pt x="8455482" y="17932"/>
                  </a:moveTo>
                  <a:lnTo>
                    <a:pt x="8455482" y="8966"/>
                  </a:lnTo>
                  <a:lnTo>
                    <a:pt x="8446516" y="8966"/>
                  </a:lnTo>
                  <a:lnTo>
                    <a:pt x="8446516" y="17932"/>
                  </a:lnTo>
                  <a:lnTo>
                    <a:pt x="8455482" y="17932"/>
                  </a:lnTo>
                  <a:close/>
                </a:path>
                <a:path w="8464550" h="3971290">
                  <a:moveTo>
                    <a:pt x="8455482" y="3467709"/>
                  </a:moveTo>
                  <a:lnTo>
                    <a:pt x="8455482" y="17932"/>
                  </a:lnTo>
                  <a:lnTo>
                    <a:pt x="8446516" y="17932"/>
                  </a:lnTo>
                  <a:lnTo>
                    <a:pt x="8446516" y="3462001"/>
                  </a:lnTo>
                  <a:lnTo>
                    <a:pt x="8451684" y="3459581"/>
                  </a:lnTo>
                  <a:lnTo>
                    <a:pt x="8455482" y="3467709"/>
                  </a:lnTo>
                  <a:close/>
                </a:path>
                <a:path w="8464550" h="3971290">
                  <a:moveTo>
                    <a:pt x="8455482" y="3477610"/>
                  </a:moveTo>
                  <a:lnTo>
                    <a:pt x="8455482" y="3467709"/>
                  </a:lnTo>
                  <a:lnTo>
                    <a:pt x="8446516" y="3467709"/>
                  </a:lnTo>
                  <a:lnTo>
                    <a:pt x="8446516" y="3481808"/>
                  </a:lnTo>
                  <a:lnTo>
                    <a:pt x="8455482" y="347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02E8FA6E-A426-0CBE-863A-DD09B6BA6DF6}"/>
                </a:ext>
              </a:extLst>
            </p:cNvPr>
            <p:cNvSpPr/>
            <p:nvPr/>
          </p:nvSpPr>
          <p:spPr>
            <a:xfrm>
              <a:off x="8515082" y="6168199"/>
              <a:ext cx="1056640" cy="494665"/>
            </a:xfrm>
            <a:custGeom>
              <a:avLst/>
              <a:gdLst/>
              <a:ahLst/>
              <a:cxnLst/>
              <a:rect l="l" t="t" r="r" b="b"/>
              <a:pathLst>
                <a:path w="1056640" h="494665">
                  <a:moveTo>
                    <a:pt x="1056131" y="0"/>
                  </a:moveTo>
                  <a:lnTo>
                    <a:pt x="968458" y="5450"/>
                  </a:lnTo>
                  <a:lnTo>
                    <a:pt x="890931" y="10962"/>
                  </a:lnTo>
                  <a:lnTo>
                    <a:pt x="822563" y="16387"/>
                  </a:lnTo>
                  <a:lnTo>
                    <a:pt x="762365" y="21577"/>
                  </a:lnTo>
                  <a:lnTo>
                    <a:pt x="620919" y="34248"/>
                  </a:lnTo>
                  <a:lnTo>
                    <a:pt x="583526" y="37010"/>
                  </a:lnTo>
                  <a:lnTo>
                    <a:pt x="549365" y="38793"/>
                  </a:lnTo>
                  <a:lnTo>
                    <a:pt x="517447" y="39449"/>
                  </a:lnTo>
                  <a:lnTo>
                    <a:pt x="486785" y="38830"/>
                  </a:lnTo>
                  <a:lnTo>
                    <a:pt x="425277" y="33169"/>
                  </a:lnTo>
                  <a:lnTo>
                    <a:pt x="356937" y="20622"/>
                  </a:lnTo>
                  <a:lnTo>
                    <a:pt x="317735" y="11394"/>
                  </a:lnTo>
                  <a:lnTo>
                    <a:pt x="273862" y="0"/>
                  </a:lnTo>
                  <a:lnTo>
                    <a:pt x="0" y="494461"/>
                  </a:lnTo>
                  <a:lnTo>
                    <a:pt x="1056131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9">
              <a:extLst>
                <a:ext uri="{FF2B5EF4-FFF2-40B4-BE49-F238E27FC236}">
                  <a16:creationId xmlns:a16="http://schemas.microsoft.com/office/drawing/2014/main" id="{33592D78-264A-A277-E65D-009595A04BAA}"/>
                </a:ext>
              </a:extLst>
            </p:cNvPr>
            <p:cNvSpPr/>
            <p:nvPr/>
          </p:nvSpPr>
          <p:spPr>
            <a:xfrm>
              <a:off x="8505342" y="6158458"/>
              <a:ext cx="1075690" cy="514350"/>
            </a:xfrm>
            <a:custGeom>
              <a:avLst/>
              <a:gdLst/>
              <a:ahLst/>
              <a:cxnLst/>
              <a:rect l="l" t="t" r="r" b="b"/>
              <a:pathLst>
                <a:path w="1075690" h="514350">
                  <a:moveTo>
                    <a:pt x="1066393" y="19405"/>
                  </a:moveTo>
                  <a:lnTo>
                    <a:pt x="1066393" y="18694"/>
                  </a:lnTo>
                  <a:lnTo>
                    <a:pt x="1019379" y="21597"/>
                  </a:lnTo>
                  <a:lnTo>
                    <a:pt x="30999" y="484343"/>
                  </a:lnTo>
                  <a:lnTo>
                    <a:pt x="17602" y="508533"/>
                  </a:lnTo>
                  <a:lnTo>
                    <a:pt x="9753" y="504190"/>
                  </a:lnTo>
                  <a:lnTo>
                    <a:pt x="1892" y="499859"/>
                  </a:lnTo>
                  <a:lnTo>
                    <a:pt x="0" y="503275"/>
                  </a:lnTo>
                  <a:lnTo>
                    <a:pt x="520" y="507479"/>
                  </a:lnTo>
                  <a:lnTo>
                    <a:pt x="5854" y="513181"/>
                  </a:lnTo>
                  <a:lnTo>
                    <a:pt x="10007" y="513981"/>
                  </a:lnTo>
                  <a:lnTo>
                    <a:pt x="1066393" y="19405"/>
                  </a:lnTo>
                  <a:close/>
                </a:path>
                <a:path w="1075690" h="514350">
                  <a:moveTo>
                    <a:pt x="1075626" y="11709"/>
                  </a:moveTo>
                  <a:lnTo>
                    <a:pt x="1073518" y="3365"/>
                  </a:lnTo>
                  <a:lnTo>
                    <a:pt x="1069657" y="533"/>
                  </a:lnTo>
                  <a:lnTo>
                    <a:pt x="984892" y="5760"/>
                  </a:lnTo>
                  <a:lnTo>
                    <a:pt x="912941" y="10794"/>
                  </a:lnTo>
                  <a:lnTo>
                    <a:pt x="848757" y="15777"/>
                  </a:lnTo>
                  <a:lnTo>
                    <a:pt x="791600" y="20595"/>
                  </a:lnTo>
                  <a:lnTo>
                    <a:pt x="740732" y="25136"/>
                  </a:lnTo>
                  <a:lnTo>
                    <a:pt x="695411" y="29285"/>
                  </a:lnTo>
                  <a:lnTo>
                    <a:pt x="654899" y="32932"/>
                  </a:lnTo>
                  <a:lnTo>
                    <a:pt x="618455" y="35961"/>
                  </a:lnTo>
                  <a:lnTo>
                    <a:pt x="585340" y="38261"/>
                  </a:lnTo>
                  <a:lnTo>
                    <a:pt x="554813" y="39719"/>
                  </a:lnTo>
                  <a:lnTo>
                    <a:pt x="526135" y="40220"/>
                  </a:lnTo>
                  <a:lnTo>
                    <a:pt x="484153" y="38925"/>
                  </a:lnTo>
                  <a:lnTo>
                    <a:pt x="441869" y="34786"/>
                  </a:lnTo>
                  <a:lnTo>
                    <a:pt x="396555" y="27380"/>
                  </a:lnTo>
                  <a:lnTo>
                    <a:pt x="345484" y="16286"/>
                  </a:lnTo>
                  <a:lnTo>
                    <a:pt x="285927" y="1079"/>
                  </a:lnTo>
                  <a:lnTo>
                    <a:pt x="281952" y="0"/>
                  </a:lnTo>
                  <a:lnTo>
                    <a:pt x="277749" y="1790"/>
                  </a:lnTo>
                  <a:lnTo>
                    <a:pt x="1892" y="499859"/>
                  </a:lnTo>
                  <a:lnTo>
                    <a:pt x="5943" y="502101"/>
                  </a:lnTo>
                  <a:lnTo>
                    <a:pt x="5943" y="496074"/>
                  </a:lnTo>
                  <a:lnTo>
                    <a:pt x="30999" y="484343"/>
                  </a:lnTo>
                  <a:lnTo>
                    <a:pt x="281266" y="32474"/>
                  </a:lnTo>
                  <a:lnTo>
                    <a:pt x="281266" y="18402"/>
                  </a:lnTo>
                  <a:lnTo>
                    <a:pt x="283603" y="9740"/>
                  </a:lnTo>
                  <a:lnTo>
                    <a:pt x="291452" y="14084"/>
                  </a:lnTo>
                  <a:lnTo>
                    <a:pt x="291452" y="21004"/>
                  </a:lnTo>
                  <a:lnTo>
                    <a:pt x="341298" y="33740"/>
                  </a:lnTo>
                  <a:lnTo>
                    <a:pt x="393186" y="45005"/>
                  </a:lnTo>
                  <a:lnTo>
                    <a:pt x="439544" y="52576"/>
                  </a:lnTo>
                  <a:lnTo>
                    <a:pt x="482989" y="56835"/>
                  </a:lnTo>
                  <a:lnTo>
                    <a:pt x="526135" y="58165"/>
                  </a:lnTo>
                  <a:lnTo>
                    <a:pt x="555428" y="57639"/>
                  </a:lnTo>
                  <a:lnTo>
                    <a:pt x="619831" y="53847"/>
                  </a:lnTo>
                  <a:lnTo>
                    <a:pt x="697053" y="47156"/>
                  </a:lnTo>
                  <a:lnTo>
                    <a:pt x="742370" y="43004"/>
                  </a:lnTo>
                  <a:lnTo>
                    <a:pt x="793170" y="38465"/>
                  </a:lnTo>
                  <a:lnTo>
                    <a:pt x="850213" y="33652"/>
                  </a:lnTo>
                  <a:lnTo>
                    <a:pt x="914258" y="28678"/>
                  </a:lnTo>
                  <a:lnTo>
                    <a:pt x="986065" y="23654"/>
                  </a:lnTo>
                  <a:lnTo>
                    <a:pt x="1019379" y="21597"/>
                  </a:lnTo>
                  <a:lnTo>
                    <a:pt x="1062037" y="1625"/>
                  </a:lnTo>
                  <a:lnTo>
                    <a:pt x="1065860" y="9740"/>
                  </a:lnTo>
                  <a:lnTo>
                    <a:pt x="1066393" y="18694"/>
                  </a:lnTo>
                  <a:lnTo>
                    <a:pt x="1066393" y="19405"/>
                  </a:lnTo>
                  <a:lnTo>
                    <a:pt x="1073581" y="16040"/>
                  </a:lnTo>
                  <a:lnTo>
                    <a:pt x="1075626" y="11709"/>
                  </a:lnTo>
                  <a:close/>
                </a:path>
                <a:path w="1075690" h="514350">
                  <a:moveTo>
                    <a:pt x="30999" y="484343"/>
                  </a:moveTo>
                  <a:lnTo>
                    <a:pt x="5943" y="496074"/>
                  </a:lnTo>
                  <a:lnTo>
                    <a:pt x="9740" y="504202"/>
                  </a:lnTo>
                  <a:lnTo>
                    <a:pt x="17602" y="508533"/>
                  </a:lnTo>
                  <a:lnTo>
                    <a:pt x="30999" y="484343"/>
                  </a:lnTo>
                  <a:close/>
                </a:path>
                <a:path w="1075690" h="514350">
                  <a:moveTo>
                    <a:pt x="9740" y="504202"/>
                  </a:moveTo>
                  <a:lnTo>
                    <a:pt x="5943" y="496074"/>
                  </a:lnTo>
                  <a:lnTo>
                    <a:pt x="5943" y="502101"/>
                  </a:lnTo>
                  <a:lnTo>
                    <a:pt x="9740" y="504202"/>
                  </a:lnTo>
                  <a:close/>
                </a:path>
                <a:path w="1075690" h="514350">
                  <a:moveTo>
                    <a:pt x="291452" y="14084"/>
                  </a:moveTo>
                  <a:lnTo>
                    <a:pt x="283603" y="9740"/>
                  </a:lnTo>
                  <a:lnTo>
                    <a:pt x="281266" y="18402"/>
                  </a:lnTo>
                  <a:lnTo>
                    <a:pt x="288094" y="20146"/>
                  </a:lnTo>
                  <a:lnTo>
                    <a:pt x="291452" y="14084"/>
                  </a:lnTo>
                  <a:close/>
                </a:path>
                <a:path w="1075690" h="514350">
                  <a:moveTo>
                    <a:pt x="288094" y="20146"/>
                  </a:moveTo>
                  <a:lnTo>
                    <a:pt x="281266" y="18402"/>
                  </a:lnTo>
                  <a:lnTo>
                    <a:pt x="281266" y="32474"/>
                  </a:lnTo>
                  <a:lnTo>
                    <a:pt x="288094" y="20146"/>
                  </a:lnTo>
                  <a:close/>
                </a:path>
                <a:path w="1075690" h="514350">
                  <a:moveTo>
                    <a:pt x="291452" y="21004"/>
                  </a:moveTo>
                  <a:lnTo>
                    <a:pt x="291452" y="14084"/>
                  </a:lnTo>
                  <a:lnTo>
                    <a:pt x="288094" y="20146"/>
                  </a:lnTo>
                  <a:lnTo>
                    <a:pt x="291452" y="21004"/>
                  </a:lnTo>
                  <a:close/>
                </a:path>
                <a:path w="1075690" h="514350">
                  <a:moveTo>
                    <a:pt x="1066393" y="18694"/>
                  </a:moveTo>
                  <a:lnTo>
                    <a:pt x="1065860" y="9740"/>
                  </a:lnTo>
                  <a:lnTo>
                    <a:pt x="1062062" y="1625"/>
                  </a:lnTo>
                  <a:lnTo>
                    <a:pt x="1019379" y="21597"/>
                  </a:lnTo>
                  <a:lnTo>
                    <a:pt x="1066393" y="186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0">
            <a:extLst>
              <a:ext uri="{FF2B5EF4-FFF2-40B4-BE49-F238E27FC236}">
                <a16:creationId xmlns:a16="http://schemas.microsoft.com/office/drawing/2014/main" id="{C6C8152E-25CA-98C0-1CC7-412CBF2E5C03}"/>
              </a:ext>
            </a:extLst>
          </p:cNvPr>
          <p:cNvSpPr txBox="1"/>
          <p:nvPr/>
        </p:nvSpPr>
        <p:spPr>
          <a:xfrm>
            <a:off x="936840" y="3212792"/>
            <a:ext cx="5904865" cy="36195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spc="-25" dirty="0">
                <a:solidFill>
                  <a:srgbClr val="008000"/>
                </a:solidFill>
                <a:latin typeface="Courier New"/>
                <a:cs typeface="Courier New"/>
              </a:rPr>
              <a:t>/**</a:t>
            </a:r>
            <a:endParaRPr sz="1850" dirty="0">
              <a:latin typeface="Courier New"/>
              <a:cs typeface="Courier New"/>
            </a:endParaRPr>
          </a:p>
          <a:p>
            <a:pPr marL="292735" indent="-280035">
              <a:lnSpc>
                <a:spcPts val="1985"/>
              </a:lnSpc>
              <a:buChar char="*"/>
              <a:tabLst>
                <a:tab pos="292735" algn="l"/>
              </a:tabLst>
            </a:pPr>
            <a:r>
              <a:rPr sz="1850" dirty="0">
                <a:solidFill>
                  <a:srgbClr val="008000"/>
                </a:solidFill>
                <a:latin typeface="Courier New"/>
                <a:cs typeface="Courier New"/>
              </a:rPr>
              <a:t>My</a:t>
            </a:r>
            <a:r>
              <a:rPr sz="1850" spc="-7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8000"/>
                </a:solidFill>
                <a:latin typeface="Courier New"/>
                <a:cs typeface="Courier New"/>
              </a:rPr>
              <a:t>first</a:t>
            </a:r>
            <a:r>
              <a:rPr sz="1850" spc="-8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8000"/>
                </a:solidFill>
                <a:latin typeface="Courier New"/>
                <a:cs typeface="Courier New"/>
              </a:rPr>
              <a:t>&lt;b&gt;Test&lt;/b&gt;</a:t>
            </a:r>
            <a:endParaRPr sz="1850" dirty="0">
              <a:latin typeface="Courier New"/>
              <a:cs typeface="Courier New"/>
            </a:endParaRPr>
          </a:p>
          <a:p>
            <a:pPr marL="292735" indent="-280035">
              <a:lnSpc>
                <a:spcPts val="1989"/>
              </a:lnSpc>
              <a:buChar char="*"/>
              <a:tabLst>
                <a:tab pos="292735" algn="l"/>
              </a:tabLst>
            </a:pPr>
            <a:r>
              <a:rPr sz="1850" dirty="0">
                <a:solidFill>
                  <a:srgbClr val="008000"/>
                </a:solidFill>
                <a:latin typeface="Courier New"/>
                <a:cs typeface="Courier New"/>
              </a:rPr>
              <a:t>@author</a:t>
            </a:r>
            <a:r>
              <a:rPr sz="1850" spc="-12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850" dirty="0" err="1">
                <a:solidFill>
                  <a:srgbClr val="008000"/>
                </a:solidFill>
                <a:latin typeface="Courier New"/>
                <a:cs typeface="Courier New"/>
              </a:rPr>
              <a:t>Xyz</a:t>
            </a:r>
            <a:r>
              <a:rPr sz="1850" spc="-12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endParaRPr lang="en-US" sz="1850" spc="-12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marL="292735" indent="-280035">
              <a:lnSpc>
                <a:spcPts val="1989"/>
              </a:lnSpc>
              <a:buChar char="*"/>
              <a:tabLst>
                <a:tab pos="292735" algn="l"/>
              </a:tabLst>
            </a:pPr>
            <a:r>
              <a:rPr sz="1850" dirty="0">
                <a:solidFill>
                  <a:srgbClr val="008000"/>
                </a:solidFill>
                <a:latin typeface="Courier New"/>
                <a:cs typeface="Courier New"/>
              </a:rPr>
              <a:t>@version</a:t>
            </a:r>
            <a:r>
              <a:rPr sz="1850" spc="-15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rgbClr val="008000"/>
                </a:solidFill>
                <a:latin typeface="Courier New"/>
                <a:cs typeface="Courier New"/>
              </a:rPr>
              <a:t>1.1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85"/>
              </a:lnSpc>
            </a:pPr>
            <a:r>
              <a:rPr sz="1850" spc="-25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8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HelloWorld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25" dirty="0">
                <a:solidFill>
                  <a:srgbClr val="008000"/>
                </a:solidFill>
                <a:latin typeface="Courier New"/>
                <a:cs typeface="Courier New"/>
              </a:rPr>
              <a:t>/**</a:t>
            </a:r>
            <a:endParaRPr sz="1850" dirty="0">
              <a:latin typeface="Courier New"/>
              <a:cs typeface="Courier New"/>
            </a:endParaRPr>
          </a:p>
          <a:p>
            <a:pPr marL="572770" lvl="1" indent="-280035">
              <a:lnSpc>
                <a:spcPts val="1989"/>
              </a:lnSpc>
              <a:buChar char="*"/>
              <a:tabLst>
                <a:tab pos="572770" algn="l"/>
              </a:tabLst>
            </a:pPr>
            <a:r>
              <a:rPr sz="1850" dirty="0">
                <a:solidFill>
                  <a:srgbClr val="008000"/>
                </a:solidFill>
                <a:latin typeface="Courier New"/>
                <a:cs typeface="Courier New"/>
              </a:rPr>
              <a:t>@param</a:t>
            </a:r>
            <a:r>
              <a:rPr sz="1850" spc="-1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8000"/>
                </a:solidFill>
                <a:latin typeface="Courier New"/>
                <a:cs typeface="Courier New"/>
              </a:rPr>
              <a:t>args</a:t>
            </a:r>
            <a:r>
              <a:rPr sz="1850" spc="-9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sz="1850" spc="-9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8000"/>
                </a:solidFill>
                <a:latin typeface="Courier New"/>
                <a:cs typeface="Courier New"/>
              </a:rPr>
              <a:t>command</a:t>
            </a:r>
            <a:r>
              <a:rPr sz="1850" spc="-9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8000"/>
                </a:solidFill>
                <a:latin typeface="Courier New"/>
                <a:cs typeface="Courier New"/>
              </a:rPr>
              <a:t>line</a:t>
            </a:r>
            <a:r>
              <a:rPr sz="1850" spc="-1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8000"/>
                </a:solidFill>
                <a:latin typeface="Courier New"/>
                <a:cs typeface="Courier New"/>
              </a:rPr>
              <a:t>arguments</a:t>
            </a:r>
            <a:endParaRPr sz="1850" dirty="0">
              <a:latin typeface="Courier New"/>
              <a:cs typeface="Courier New"/>
            </a:endParaRPr>
          </a:p>
          <a:p>
            <a:pPr marL="572770" lvl="1" indent="-280035">
              <a:lnSpc>
                <a:spcPts val="1985"/>
              </a:lnSpc>
              <a:buChar char="*"/>
              <a:tabLst>
                <a:tab pos="572770" algn="l"/>
              </a:tabLst>
            </a:pPr>
            <a:r>
              <a:rPr sz="1850" dirty="0">
                <a:solidFill>
                  <a:srgbClr val="008000"/>
                </a:solidFill>
                <a:latin typeface="Courier New"/>
                <a:cs typeface="Courier New"/>
              </a:rPr>
              <a:t>@since</a:t>
            </a:r>
            <a:r>
              <a:rPr sz="1850" spc="-12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rgbClr val="008000"/>
                </a:solidFill>
                <a:latin typeface="Courier New"/>
                <a:cs typeface="Courier New"/>
              </a:rPr>
              <a:t>1.0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25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endParaRPr sz="1850" dirty="0">
              <a:latin typeface="Courier New"/>
              <a:cs typeface="Courier New"/>
            </a:endParaRPr>
          </a:p>
          <a:p>
            <a:pPr marL="572770" marR="5080" indent="-280670">
              <a:lnSpc>
                <a:spcPts val="1989"/>
              </a:lnSpc>
              <a:spcBef>
                <a:spcPts val="14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main</a:t>
            </a:r>
            <a:r>
              <a:rPr sz="1850" dirty="0">
                <a:latin typeface="Courier New"/>
                <a:cs typeface="Courier New"/>
              </a:rPr>
              <a:t>(String[]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0000"/>
                </a:solidFill>
                <a:latin typeface="Courier New"/>
                <a:cs typeface="Courier New"/>
              </a:rPr>
              <a:t>"Hello</a:t>
            </a:r>
            <a:r>
              <a:rPr sz="1850" spc="-20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0000"/>
                </a:solidFill>
                <a:latin typeface="Courier New"/>
                <a:cs typeface="Courier New"/>
              </a:rPr>
              <a:t>World"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3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20134F5E-1E5A-24C6-A685-0964EED75DA9}"/>
              </a:ext>
            </a:extLst>
          </p:cNvPr>
          <p:cNvSpPr txBox="1">
            <a:spLocks/>
          </p:cNvSpPr>
          <p:nvPr/>
        </p:nvSpPr>
        <p:spPr>
          <a:xfrm>
            <a:off x="947738" y="2526157"/>
            <a:ext cx="7559675" cy="22120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 kern="1200" baseline="0">
                <a:solidFill>
                  <a:schemeClr val="bg1"/>
                </a:solidFill>
                <a:latin typeface="+mj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bg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sz="1800" dirty="0"/>
              <a:t>The </a:t>
            </a:r>
            <a:r>
              <a:rPr lang="en-US" sz="1800" dirty="0" err="1"/>
              <a:t>javadoc</a:t>
            </a:r>
            <a:r>
              <a:rPr lang="en-US" sz="1800" dirty="0"/>
              <a:t> utility can be used to generate automatically documentation for the class.</a:t>
            </a:r>
          </a:p>
        </p:txBody>
      </p:sp>
    </p:spTree>
    <p:extLst>
      <p:ext uri="{BB962C8B-B14F-4D97-AF65-F5344CB8AC3E}">
        <p14:creationId xmlns:p14="http://schemas.microsoft.com/office/powerpoint/2010/main" val="2085621505"/>
      </p:ext>
    </p:extLst>
  </p:cSld>
  <p:clrMapOvr>
    <a:masterClrMapping/>
  </p:clrMapOvr>
  <p:transition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EQUALITY AND EQUIVALENCE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F05F2F7-694B-A901-1BD8-E2C4BA875446}"/>
              </a:ext>
            </a:extLst>
          </p:cNvPr>
          <p:cNvSpPr/>
          <p:nvPr/>
        </p:nvSpPr>
        <p:spPr>
          <a:xfrm>
            <a:off x="6045762" y="1520393"/>
            <a:ext cx="3414395" cy="1798320"/>
          </a:xfrm>
          <a:custGeom>
            <a:avLst/>
            <a:gdLst/>
            <a:ahLst/>
            <a:cxnLst/>
            <a:rect l="l" t="t" r="r" b="b"/>
            <a:pathLst>
              <a:path w="3414395" h="1798320">
                <a:moveTo>
                  <a:pt x="3414369" y="1497342"/>
                </a:moveTo>
                <a:lnTo>
                  <a:pt x="3414369" y="299212"/>
                </a:lnTo>
                <a:lnTo>
                  <a:pt x="3410030" y="254479"/>
                </a:lnTo>
                <a:lnTo>
                  <a:pt x="3397612" y="210645"/>
                </a:lnTo>
                <a:lnTo>
                  <a:pt x="3378012" y="168605"/>
                </a:lnTo>
                <a:lnTo>
                  <a:pt x="3352129" y="129259"/>
                </a:lnTo>
                <a:lnTo>
                  <a:pt x="3320859" y="93503"/>
                </a:lnTo>
                <a:lnTo>
                  <a:pt x="3285101" y="62236"/>
                </a:lnTo>
                <a:lnTo>
                  <a:pt x="3245753" y="36354"/>
                </a:lnTo>
                <a:lnTo>
                  <a:pt x="3203712" y="16755"/>
                </a:lnTo>
                <a:lnTo>
                  <a:pt x="3159877" y="4338"/>
                </a:lnTo>
                <a:lnTo>
                  <a:pt x="3115144" y="0"/>
                </a:lnTo>
                <a:lnTo>
                  <a:pt x="299224" y="0"/>
                </a:lnTo>
                <a:lnTo>
                  <a:pt x="254489" y="4338"/>
                </a:lnTo>
                <a:lnTo>
                  <a:pt x="210651" y="16755"/>
                </a:lnTo>
                <a:lnTo>
                  <a:pt x="168610" y="36354"/>
                </a:lnTo>
                <a:lnTo>
                  <a:pt x="129262" y="62236"/>
                </a:lnTo>
                <a:lnTo>
                  <a:pt x="93505" y="93503"/>
                </a:lnTo>
                <a:lnTo>
                  <a:pt x="62236" y="129259"/>
                </a:lnTo>
                <a:lnTo>
                  <a:pt x="36354" y="168605"/>
                </a:lnTo>
                <a:lnTo>
                  <a:pt x="16755" y="210645"/>
                </a:lnTo>
                <a:lnTo>
                  <a:pt x="4338" y="254479"/>
                </a:lnTo>
                <a:lnTo>
                  <a:pt x="0" y="299212"/>
                </a:lnTo>
                <a:lnTo>
                  <a:pt x="0" y="1497342"/>
                </a:lnTo>
                <a:lnTo>
                  <a:pt x="4338" y="1542110"/>
                </a:lnTo>
                <a:lnTo>
                  <a:pt x="16755" y="1586041"/>
                </a:lnTo>
                <a:lnTo>
                  <a:pt x="36354" y="1628223"/>
                </a:lnTo>
                <a:lnTo>
                  <a:pt x="62236" y="1667742"/>
                </a:lnTo>
                <a:lnTo>
                  <a:pt x="93505" y="1703685"/>
                </a:lnTo>
                <a:lnTo>
                  <a:pt x="129262" y="1735141"/>
                </a:lnTo>
                <a:lnTo>
                  <a:pt x="168610" y="1761196"/>
                </a:lnTo>
                <a:lnTo>
                  <a:pt x="210651" y="1780936"/>
                </a:lnTo>
                <a:lnTo>
                  <a:pt x="254489" y="1793450"/>
                </a:lnTo>
                <a:lnTo>
                  <a:pt x="299224" y="1797824"/>
                </a:lnTo>
                <a:lnTo>
                  <a:pt x="3115144" y="1797824"/>
                </a:lnTo>
                <a:lnTo>
                  <a:pt x="3159877" y="1793450"/>
                </a:lnTo>
                <a:lnTo>
                  <a:pt x="3203712" y="1780936"/>
                </a:lnTo>
                <a:lnTo>
                  <a:pt x="3245753" y="1761196"/>
                </a:lnTo>
                <a:lnTo>
                  <a:pt x="3285101" y="1735141"/>
                </a:lnTo>
                <a:lnTo>
                  <a:pt x="3320859" y="1703685"/>
                </a:lnTo>
                <a:lnTo>
                  <a:pt x="3352129" y="1667742"/>
                </a:lnTo>
                <a:lnTo>
                  <a:pt x="3378012" y="1628223"/>
                </a:lnTo>
                <a:lnTo>
                  <a:pt x="3397612" y="1586041"/>
                </a:lnTo>
                <a:lnTo>
                  <a:pt x="3410030" y="1542110"/>
                </a:lnTo>
                <a:lnTo>
                  <a:pt x="3414369" y="1497342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BBA81B7-B0F7-E9D1-980E-B4668AA689A9}"/>
              </a:ext>
            </a:extLst>
          </p:cNvPr>
          <p:cNvSpPr txBox="1"/>
          <p:nvPr/>
        </p:nvSpPr>
        <p:spPr>
          <a:xfrm>
            <a:off x="7124234" y="1700428"/>
            <a:ext cx="215646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"Thinking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Java"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2C1DBAB-9822-190E-2611-9FE16739F6E7}"/>
              </a:ext>
            </a:extLst>
          </p:cNvPr>
          <p:cNvSpPr txBox="1"/>
          <p:nvPr/>
        </p:nvSpPr>
        <p:spPr>
          <a:xfrm>
            <a:off x="7663984" y="2059228"/>
            <a:ext cx="161671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"Bruce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Eckel"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84CD83CE-88B4-9581-7CB9-F889F88EFBDD}"/>
              </a:ext>
            </a:extLst>
          </p:cNvPr>
          <p:cNvSpPr txBox="1"/>
          <p:nvPr/>
        </p:nvSpPr>
        <p:spPr>
          <a:xfrm>
            <a:off x="8382803" y="2419299"/>
            <a:ext cx="89789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1129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8712349-7CD6-8B66-13B3-1230762826D5}"/>
              </a:ext>
            </a:extLst>
          </p:cNvPr>
          <p:cNvSpPr txBox="1"/>
          <p:nvPr/>
        </p:nvSpPr>
        <p:spPr>
          <a:xfrm>
            <a:off x="6213101" y="1624331"/>
            <a:ext cx="710565" cy="74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5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91BD2906-E2E8-1CB5-ADE2-9798BBD64368}"/>
              </a:ext>
            </a:extLst>
          </p:cNvPr>
          <p:cNvSpPr txBox="1"/>
          <p:nvPr/>
        </p:nvSpPr>
        <p:spPr>
          <a:xfrm>
            <a:off x="6213101" y="2475063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2" name="object 9">
            <a:extLst>
              <a:ext uri="{FF2B5EF4-FFF2-40B4-BE49-F238E27FC236}">
                <a16:creationId xmlns:a16="http://schemas.microsoft.com/office/drawing/2014/main" id="{BBCCE005-F61A-81E9-7651-3ADFAD9D45AC}"/>
              </a:ext>
            </a:extLst>
          </p:cNvPr>
          <p:cNvSpPr txBox="1"/>
          <p:nvPr/>
        </p:nvSpPr>
        <p:spPr>
          <a:xfrm>
            <a:off x="6213101" y="2835130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4" name="object 10">
            <a:extLst>
              <a:ext uri="{FF2B5EF4-FFF2-40B4-BE49-F238E27FC236}">
                <a16:creationId xmlns:a16="http://schemas.microsoft.com/office/drawing/2014/main" id="{BE0A5EAA-89B9-4D69-6B84-554DCAD54D9A}"/>
              </a:ext>
            </a:extLst>
          </p:cNvPr>
          <p:cNvSpPr txBox="1"/>
          <p:nvPr/>
        </p:nvSpPr>
        <p:spPr>
          <a:xfrm>
            <a:off x="7303303" y="2778112"/>
            <a:ext cx="1977389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315"/>
              </a:spcBef>
            </a:pPr>
            <a:r>
              <a:rPr sz="1500" spc="-10" dirty="0">
                <a:latin typeface="Courier New"/>
                <a:cs typeface="Courier New"/>
              </a:rPr>
              <a:t>"0-13-027363-</a:t>
            </a:r>
            <a:r>
              <a:rPr sz="1500" spc="-25" dirty="0">
                <a:latin typeface="Courier New"/>
                <a:cs typeface="Courier New"/>
              </a:rPr>
              <a:t>5"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5" name="object 11">
            <a:extLst>
              <a:ext uri="{FF2B5EF4-FFF2-40B4-BE49-F238E27FC236}">
                <a16:creationId xmlns:a16="http://schemas.microsoft.com/office/drawing/2014/main" id="{C473E619-3ED3-C9E4-C7AC-AE2C168D1C64}"/>
              </a:ext>
            </a:extLst>
          </p:cNvPr>
          <p:cNvSpPr/>
          <p:nvPr/>
        </p:nvSpPr>
        <p:spPr>
          <a:xfrm>
            <a:off x="1373686" y="1520393"/>
            <a:ext cx="3414395" cy="1798320"/>
          </a:xfrm>
          <a:custGeom>
            <a:avLst/>
            <a:gdLst/>
            <a:ahLst/>
            <a:cxnLst/>
            <a:rect l="l" t="t" r="r" b="b"/>
            <a:pathLst>
              <a:path w="3414395" h="1798320">
                <a:moveTo>
                  <a:pt x="3414356" y="1497342"/>
                </a:moveTo>
                <a:lnTo>
                  <a:pt x="3414356" y="299211"/>
                </a:lnTo>
                <a:lnTo>
                  <a:pt x="3410018" y="254479"/>
                </a:lnTo>
                <a:lnTo>
                  <a:pt x="3397601" y="210645"/>
                </a:lnTo>
                <a:lnTo>
                  <a:pt x="3378002" y="168605"/>
                </a:lnTo>
                <a:lnTo>
                  <a:pt x="3352120" y="129259"/>
                </a:lnTo>
                <a:lnTo>
                  <a:pt x="3320853" y="93503"/>
                </a:lnTo>
                <a:lnTo>
                  <a:pt x="3285097" y="62236"/>
                </a:lnTo>
                <a:lnTo>
                  <a:pt x="3245750" y="36354"/>
                </a:lnTo>
                <a:lnTo>
                  <a:pt x="3203711" y="16755"/>
                </a:lnTo>
                <a:lnTo>
                  <a:pt x="3159877" y="4338"/>
                </a:lnTo>
                <a:lnTo>
                  <a:pt x="3115144" y="0"/>
                </a:lnTo>
                <a:lnTo>
                  <a:pt x="299211" y="0"/>
                </a:lnTo>
                <a:lnTo>
                  <a:pt x="254479" y="4338"/>
                </a:lnTo>
                <a:lnTo>
                  <a:pt x="210645" y="16755"/>
                </a:lnTo>
                <a:lnTo>
                  <a:pt x="168605" y="36354"/>
                </a:lnTo>
                <a:lnTo>
                  <a:pt x="129259" y="62236"/>
                </a:lnTo>
                <a:lnTo>
                  <a:pt x="93503" y="93503"/>
                </a:lnTo>
                <a:lnTo>
                  <a:pt x="62236" y="129259"/>
                </a:lnTo>
                <a:lnTo>
                  <a:pt x="36354" y="168605"/>
                </a:lnTo>
                <a:lnTo>
                  <a:pt x="16755" y="210645"/>
                </a:lnTo>
                <a:lnTo>
                  <a:pt x="4338" y="254479"/>
                </a:lnTo>
                <a:lnTo>
                  <a:pt x="0" y="299212"/>
                </a:lnTo>
                <a:lnTo>
                  <a:pt x="0" y="1497342"/>
                </a:lnTo>
                <a:lnTo>
                  <a:pt x="4338" y="1542110"/>
                </a:lnTo>
                <a:lnTo>
                  <a:pt x="16755" y="1586041"/>
                </a:lnTo>
                <a:lnTo>
                  <a:pt x="36354" y="1628223"/>
                </a:lnTo>
                <a:lnTo>
                  <a:pt x="62236" y="1667742"/>
                </a:lnTo>
                <a:lnTo>
                  <a:pt x="93503" y="1703685"/>
                </a:lnTo>
                <a:lnTo>
                  <a:pt x="129259" y="1735141"/>
                </a:lnTo>
                <a:lnTo>
                  <a:pt x="168605" y="1761196"/>
                </a:lnTo>
                <a:lnTo>
                  <a:pt x="210645" y="1780936"/>
                </a:lnTo>
                <a:lnTo>
                  <a:pt x="254479" y="1793450"/>
                </a:lnTo>
                <a:lnTo>
                  <a:pt x="299212" y="1797824"/>
                </a:lnTo>
                <a:lnTo>
                  <a:pt x="3115144" y="1797824"/>
                </a:lnTo>
                <a:lnTo>
                  <a:pt x="3159877" y="1793450"/>
                </a:lnTo>
                <a:lnTo>
                  <a:pt x="3203711" y="1780936"/>
                </a:lnTo>
                <a:lnTo>
                  <a:pt x="3245750" y="1761196"/>
                </a:lnTo>
                <a:lnTo>
                  <a:pt x="3285097" y="1735141"/>
                </a:lnTo>
                <a:lnTo>
                  <a:pt x="3320853" y="1703685"/>
                </a:lnTo>
                <a:lnTo>
                  <a:pt x="3352120" y="1667742"/>
                </a:lnTo>
                <a:lnTo>
                  <a:pt x="3378002" y="1628223"/>
                </a:lnTo>
                <a:lnTo>
                  <a:pt x="3397601" y="1586041"/>
                </a:lnTo>
                <a:lnTo>
                  <a:pt x="3410018" y="1542110"/>
                </a:lnTo>
                <a:lnTo>
                  <a:pt x="3414356" y="1497342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2">
            <a:extLst>
              <a:ext uri="{FF2B5EF4-FFF2-40B4-BE49-F238E27FC236}">
                <a16:creationId xmlns:a16="http://schemas.microsoft.com/office/drawing/2014/main" id="{51937E89-6E9F-4F55-DE3D-01B6093E3293}"/>
              </a:ext>
            </a:extLst>
          </p:cNvPr>
          <p:cNvSpPr txBox="1"/>
          <p:nvPr/>
        </p:nvSpPr>
        <p:spPr>
          <a:xfrm>
            <a:off x="2453173" y="1700428"/>
            <a:ext cx="215519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"Thinking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Java"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7" name="object 13">
            <a:extLst>
              <a:ext uri="{FF2B5EF4-FFF2-40B4-BE49-F238E27FC236}">
                <a16:creationId xmlns:a16="http://schemas.microsoft.com/office/drawing/2014/main" id="{D3F627DB-09A6-FD0E-2EB8-13537B1E8530}"/>
              </a:ext>
            </a:extLst>
          </p:cNvPr>
          <p:cNvSpPr txBox="1"/>
          <p:nvPr/>
        </p:nvSpPr>
        <p:spPr>
          <a:xfrm>
            <a:off x="2991654" y="2059228"/>
            <a:ext cx="161671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"Bruce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Eckel"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9008A2F8-DF77-6501-5DBF-FE94F736BE66}"/>
              </a:ext>
            </a:extLst>
          </p:cNvPr>
          <p:cNvSpPr txBox="1"/>
          <p:nvPr/>
        </p:nvSpPr>
        <p:spPr>
          <a:xfrm>
            <a:off x="3710474" y="2419299"/>
            <a:ext cx="89789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1129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0" name="object 15">
            <a:extLst>
              <a:ext uri="{FF2B5EF4-FFF2-40B4-BE49-F238E27FC236}">
                <a16:creationId xmlns:a16="http://schemas.microsoft.com/office/drawing/2014/main" id="{EE63F6C1-B74E-C7EB-EC1C-5807E18A0AE9}"/>
              </a:ext>
            </a:extLst>
          </p:cNvPr>
          <p:cNvSpPr txBox="1"/>
          <p:nvPr/>
        </p:nvSpPr>
        <p:spPr>
          <a:xfrm>
            <a:off x="1541015" y="1624331"/>
            <a:ext cx="710565" cy="74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5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2" name="object 16">
            <a:extLst>
              <a:ext uri="{FF2B5EF4-FFF2-40B4-BE49-F238E27FC236}">
                <a16:creationId xmlns:a16="http://schemas.microsoft.com/office/drawing/2014/main" id="{3AC9EE3A-F5E6-6063-BE07-C680DA2CF47B}"/>
              </a:ext>
            </a:extLst>
          </p:cNvPr>
          <p:cNvSpPr txBox="1"/>
          <p:nvPr/>
        </p:nvSpPr>
        <p:spPr>
          <a:xfrm>
            <a:off x="1541015" y="2475063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4" name="object 17">
            <a:extLst>
              <a:ext uri="{FF2B5EF4-FFF2-40B4-BE49-F238E27FC236}">
                <a16:creationId xmlns:a16="http://schemas.microsoft.com/office/drawing/2014/main" id="{B1D3975B-2048-6168-1B49-1F94374642BF}"/>
              </a:ext>
            </a:extLst>
          </p:cNvPr>
          <p:cNvSpPr txBox="1"/>
          <p:nvPr/>
        </p:nvSpPr>
        <p:spPr>
          <a:xfrm>
            <a:off x="1541015" y="2835130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5" name="object 18">
            <a:extLst>
              <a:ext uri="{FF2B5EF4-FFF2-40B4-BE49-F238E27FC236}">
                <a16:creationId xmlns:a16="http://schemas.microsoft.com/office/drawing/2014/main" id="{65166DE1-92B4-9ECF-5256-95E6F9D709BF}"/>
              </a:ext>
            </a:extLst>
          </p:cNvPr>
          <p:cNvSpPr txBox="1"/>
          <p:nvPr/>
        </p:nvSpPr>
        <p:spPr>
          <a:xfrm>
            <a:off x="2630973" y="2778112"/>
            <a:ext cx="1977389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475615">
              <a:lnSpc>
                <a:spcPct val="100000"/>
              </a:lnSpc>
              <a:spcBef>
                <a:spcPts val="315"/>
              </a:spcBef>
            </a:pPr>
            <a:r>
              <a:rPr sz="1500" spc="-10" dirty="0">
                <a:latin typeface="Courier New"/>
                <a:cs typeface="Courier New"/>
              </a:rPr>
              <a:t>"unknown"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6" name="object 19">
            <a:extLst>
              <a:ext uri="{FF2B5EF4-FFF2-40B4-BE49-F238E27FC236}">
                <a16:creationId xmlns:a16="http://schemas.microsoft.com/office/drawing/2014/main" id="{AA8EAD16-4F7E-D432-7884-24B2DA5EE80C}"/>
              </a:ext>
            </a:extLst>
          </p:cNvPr>
          <p:cNvSpPr/>
          <p:nvPr/>
        </p:nvSpPr>
        <p:spPr>
          <a:xfrm>
            <a:off x="474514" y="2778112"/>
            <a:ext cx="360680" cy="360680"/>
          </a:xfrm>
          <a:custGeom>
            <a:avLst/>
            <a:gdLst/>
            <a:ahLst/>
            <a:cxnLst/>
            <a:rect l="l" t="t" r="r" b="b"/>
            <a:pathLst>
              <a:path w="360680" h="360679">
                <a:moveTo>
                  <a:pt x="36068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60070"/>
                </a:lnTo>
                <a:lnTo>
                  <a:pt x="180340" y="360070"/>
                </a:lnTo>
                <a:lnTo>
                  <a:pt x="360680" y="360070"/>
                </a:lnTo>
                <a:lnTo>
                  <a:pt x="36068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0">
            <a:extLst>
              <a:ext uri="{FF2B5EF4-FFF2-40B4-BE49-F238E27FC236}">
                <a16:creationId xmlns:a16="http://schemas.microsoft.com/office/drawing/2014/main" id="{B8F07C2B-5392-58B7-F9CA-F4DFA35E0F0D}"/>
              </a:ext>
            </a:extLst>
          </p:cNvPr>
          <p:cNvSpPr/>
          <p:nvPr/>
        </p:nvSpPr>
        <p:spPr>
          <a:xfrm>
            <a:off x="5148114" y="2778112"/>
            <a:ext cx="359410" cy="360680"/>
          </a:xfrm>
          <a:custGeom>
            <a:avLst/>
            <a:gdLst/>
            <a:ahLst/>
            <a:cxnLst/>
            <a:rect l="l" t="t" r="r" b="b"/>
            <a:pathLst>
              <a:path w="359410" h="360679">
                <a:moveTo>
                  <a:pt x="359410" y="0"/>
                </a:moveTo>
                <a:lnTo>
                  <a:pt x="179070" y="0"/>
                </a:lnTo>
                <a:lnTo>
                  <a:pt x="0" y="0"/>
                </a:lnTo>
                <a:lnTo>
                  <a:pt x="0" y="360070"/>
                </a:lnTo>
                <a:lnTo>
                  <a:pt x="179070" y="360070"/>
                </a:lnTo>
                <a:lnTo>
                  <a:pt x="359410" y="36007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1">
            <a:extLst>
              <a:ext uri="{FF2B5EF4-FFF2-40B4-BE49-F238E27FC236}">
                <a16:creationId xmlns:a16="http://schemas.microsoft.com/office/drawing/2014/main" id="{5C23964D-A4AB-294B-8AE1-8FF363164FB6}"/>
              </a:ext>
            </a:extLst>
          </p:cNvPr>
          <p:cNvSpPr/>
          <p:nvPr/>
        </p:nvSpPr>
        <p:spPr>
          <a:xfrm>
            <a:off x="1203786" y="2409164"/>
            <a:ext cx="170180" cy="104139"/>
          </a:xfrm>
          <a:custGeom>
            <a:avLst/>
            <a:gdLst/>
            <a:ahLst/>
            <a:cxnLst/>
            <a:rect l="l" t="t" r="r" b="b"/>
            <a:pathLst>
              <a:path w="170180" h="104139">
                <a:moveTo>
                  <a:pt x="169900" y="10134"/>
                </a:moveTo>
                <a:lnTo>
                  <a:pt x="0" y="0"/>
                </a:lnTo>
                <a:lnTo>
                  <a:pt x="27889" y="103962"/>
                </a:lnTo>
                <a:lnTo>
                  <a:pt x="169900" y="101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2">
            <a:extLst>
              <a:ext uri="{FF2B5EF4-FFF2-40B4-BE49-F238E27FC236}">
                <a16:creationId xmlns:a16="http://schemas.microsoft.com/office/drawing/2014/main" id="{659A39BE-A5CC-564F-CC38-0ABEA3AD662D}"/>
              </a:ext>
            </a:extLst>
          </p:cNvPr>
          <p:cNvSpPr/>
          <p:nvPr/>
        </p:nvSpPr>
        <p:spPr>
          <a:xfrm>
            <a:off x="5875874" y="2409164"/>
            <a:ext cx="170180" cy="104139"/>
          </a:xfrm>
          <a:custGeom>
            <a:avLst/>
            <a:gdLst/>
            <a:ahLst/>
            <a:cxnLst/>
            <a:rect l="l" t="t" r="r" b="b"/>
            <a:pathLst>
              <a:path w="170179" h="104139">
                <a:moveTo>
                  <a:pt x="169887" y="10134"/>
                </a:moveTo>
                <a:lnTo>
                  <a:pt x="0" y="0"/>
                </a:lnTo>
                <a:lnTo>
                  <a:pt x="27889" y="103962"/>
                </a:lnTo>
                <a:lnTo>
                  <a:pt x="169887" y="101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23">
            <a:extLst>
              <a:ext uri="{FF2B5EF4-FFF2-40B4-BE49-F238E27FC236}">
                <a16:creationId xmlns:a16="http://schemas.microsoft.com/office/drawing/2014/main" id="{84FFF8E1-D9E8-FFC3-316F-565D6169D54C}"/>
              </a:ext>
            </a:extLst>
          </p:cNvPr>
          <p:cNvSpPr txBox="1"/>
          <p:nvPr/>
        </p:nvSpPr>
        <p:spPr>
          <a:xfrm>
            <a:off x="498831" y="2369836"/>
            <a:ext cx="2540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5" dirty="0">
                <a:latin typeface="Courier New"/>
                <a:cs typeface="Courier New"/>
              </a:rPr>
              <a:t>b1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61" name="object 24">
            <a:extLst>
              <a:ext uri="{FF2B5EF4-FFF2-40B4-BE49-F238E27FC236}">
                <a16:creationId xmlns:a16="http://schemas.microsoft.com/office/drawing/2014/main" id="{C124402F-5008-EA40-931F-BD5E7C6295DB}"/>
              </a:ext>
            </a:extLst>
          </p:cNvPr>
          <p:cNvSpPr txBox="1"/>
          <p:nvPr/>
        </p:nvSpPr>
        <p:spPr>
          <a:xfrm>
            <a:off x="5135419" y="2369836"/>
            <a:ext cx="2540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5" dirty="0">
                <a:latin typeface="Courier New"/>
                <a:cs typeface="Courier New"/>
              </a:rPr>
              <a:t>b2</a:t>
            </a:r>
            <a:endParaRPr sz="1500">
              <a:latin typeface="Courier New"/>
              <a:cs typeface="Courier New"/>
            </a:endParaRPr>
          </a:p>
        </p:txBody>
      </p:sp>
      <p:grpSp>
        <p:nvGrpSpPr>
          <p:cNvPr id="62" name="object 25">
            <a:extLst>
              <a:ext uri="{FF2B5EF4-FFF2-40B4-BE49-F238E27FC236}">
                <a16:creationId xmlns:a16="http://schemas.microsoft.com/office/drawing/2014/main" id="{AA575C0E-9FD7-8696-F03D-8B75EE97531A}"/>
              </a:ext>
            </a:extLst>
          </p:cNvPr>
          <p:cNvGrpSpPr/>
          <p:nvPr/>
        </p:nvGrpSpPr>
        <p:grpSpPr>
          <a:xfrm>
            <a:off x="718184" y="3968418"/>
            <a:ext cx="8644255" cy="2638569"/>
            <a:chOff x="1016838" y="4136974"/>
            <a:chExt cx="8644255" cy="2354580"/>
          </a:xfrm>
        </p:grpSpPr>
        <p:sp>
          <p:nvSpPr>
            <p:cNvPr id="63" name="object 26">
              <a:extLst>
                <a:ext uri="{FF2B5EF4-FFF2-40B4-BE49-F238E27FC236}">
                  <a16:creationId xmlns:a16="http://schemas.microsoft.com/office/drawing/2014/main" id="{1D81BC2B-3500-2FC1-E0AD-61C8E6EA0630}"/>
                </a:ext>
              </a:extLst>
            </p:cNvPr>
            <p:cNvSpPr/>
            <p:nvPr/>
          </p:nvSpPr>
          <p:spPr>
            <a:xfrm>
              <a:off x="1025804" y="4145953"/>
              <a:ext cx="8625840" cy="2335530"/>
            </a:xfrm>
            <a:custGeom>
              <a:avLst/>
              <a:gdLst/>
              <a:ahLst/>
              <a:cxnLst/>
              <a:rect l="l" t="t" r="r" b="b"/>
              <a:pathLst>
                <a:path w="8625840" h="2335529">
                  <a:moveTo>
                    <a:pt x="8625293" y="2043798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2335403"/>
                  </a:lnTo>
                  <a:lnTo>
                    <a:pt x="7547597" y="2335403"/>
                  </a:lnTo>
                  <a:lnTo>
                    <a:pt x="8625293" y="204379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7">
              <a:extLst>
                <a:ext uri="{FF2B5EF4-FFF2-40B4-BE49-F238E27FC236}">
                  <a16:creationId xmlns:a16="http://schemas.microsoft.com/office/drawing/2014/main" id="{E1DE21DA-EA38-950F-13C4-3D791707C3EA}"/>
                </a:ext>
              </a:extLst>
            </p:cNvPr>
            <p:cNvSpPr/>
            <p:nvPr/>
          </p:nvSpPr>
          <p:spPr>
            <a:xfrm>
              <a:off x="1016838" y="4136974"/>
              <a:ext cx="8643620" cy="2353945"/>
            </a:xfrm>
            <a:custGeom>
              <a:avLst/>
              <a:gdLst/>
              <a:ahLst/>
              <a:cxnLst/>
              <a:rect l="l" t="t" r="r" b="b"/>
              <a:pathLst>
                <a:path w="8643620" h="2353945">
                  <a:moveTo>
                    <a:pt x="8643226" y="2056841"/>
                  </a:moveTo>
                  <a:lnTo>
                    <a:pt x="8643226" y="4025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25"/>
                  </a:lnTo>
                  <a:lnTo>
                    <a:pt x="0" y="2349334"/>
                  </a:lnTo>
                  <a:lnTo>
                    <a:pt x="4013" y="2353348"/>
                  </a:lnTo>
                  <a:lnTo>
                    <a:pt x="8966" y="2353348"/>
                  </a:lnTo>
                  <a:lnTo>
                    <a:pt x="8966" y="8978"/>
                  </a:lnTo>
                  <a:lnTo>
                    <a:pt x="17932" y="8978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78"/>
                  </a:lnTo>
                  <a:lnTo>
                    <a:pt x="8634260" y="8978"/>
                  </a:lnTo>
                  <a:lnTo>
                    <a:pt x="8634260" y="2062065"/>
                  </a:lnTo>
                  <a:lnTo>
                    <a:pt x="8640521" y="2060371"/>
                  </a:lnTo>
                  <a:lnTo>
                    <a:pt x="8643226" y="2056841"/>
                  </a:lnTo>
                  <a:close/>
                </a:path>
                <a:path w="8643620" h="2353945">
                  <a:moveTo>
                    <a:pt x="17932" y="17945"/>
                  </a:moveTo>
                  <a:lnTo>
                    <a:pt x="17932" y="8978"/>
                  </a:lnTo>
                  <a:lnTo>
                    <a:pt x="8966" y="8978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2353945">
                  <a:moveTo>
                    <a:pt x="17932" y="2335415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335415"/>
                  </a:lnTo>
                  <a:lnTo>
                    <a:pt x="17932" y="2335415"/>
                  </a:lnTo>
                  <a:close/>
                </a:path>
                <a:path w="8643620" h="2353945">
                  <a:moveTo>
                    <a:pt x="7555353" y="2335415"/>
                  </a:moveTo>
                  <a:lnTo>
                    <a:pt x="8966" y="2335415"/>
                  </a:lnTo>
                  <a:lnTo>
                    <a:pt x="8966" y="2344381"/>
                  </a:lnTo>
                  <a:lnTo>
                    <a:pt x="17932" y="2344381"/>
                  </a:lnTo>
                  <a:lnTo>
                    <a:pt x="17932" y="2353348"/>
                  </a:lnTo>
                  <a:lnTo>
                    <a:pt x="7554226" y="2353348"/>
                  </a:lnTo>
                  <a:lnTo>
                    <a:pt x="7554226" y="2335720"/>
                  </a:lnTo>
                  <a:lnTo>
                    <a:pt x="7555353" y="2335415"/>
                  </a:lnTo>
                  <a:close/>
                </a:path>
                <a:path w="8643620" h="2353945">
                  <a:moveTo>
                    <a:pt x="17932" y="2353348"/>
                  </a:moveTo>
                  <a:lnTo>
                    <a:pt x="17932" y="2344381"/>
                  </a:lnTo>
                  <a:lnTo>
                    <a:pt x="8966" y="2344381"/>
                  </a:lnTo>
                  <a:lnTo>
                    <a:pt x="8966" y="2353348"/>
                  </a:lnTo>
                  <a:lnTo>
                    <a:pt x="17932" y="2353348"/>
                  </a:lnTo>
                  <a:close/>
                </a:path>
                <a:path w="8643620" h="2353945">
                  <a:moveTo>
                    <a:pt x="7556563" y="2344381"/>
                  </a:moveTo>
                  <a:lnTo>
                    <a:pt x="7556563" y="2335415"/>
                  </a:lnTo>
                  <a:lnTo>
                    <a:pt x="7555353" y="2335415"/>
                  </a:lnTo>
                  <a:lnTo>
                    <a:pt x="7554226" y="2335720"/>
                  </a:lnTo>
                  <a:lnTo>
                    <a:pt x="7556563" y="2344381"/>
                  </a:lnTo>
                  <a:close/>
                </a:path>
                <a:path w="8643620" h="2353945">
                  <a:moveTo>
                    <a:pt x="7556563" y="2353348"/>
                  </a:moveTo>
                  <a:lnTo>
                    <a:pt x="7556563" y="2344381"/>
                  </a:lnTo>
                  <a:lnTo>
                    <a:pt x="7554226" y="2335720"/>
                  </a:lnTo>
                  <a:lnTo>
                    <a:pt x="7554226" y="2353348"/>
                  </a:lnTo>
                  <a:lnTo>
                    <a:pt x="7556563" y="2353348"/>
                  </a:lnTo>
                  <a:close/>
                </a:path>
                <a:path w="8643620" h="2353945">
                  <a:moveTo>
                    <a:pt x="8634260" y="2052777"/>
                  </a:moveTo>
                  <a:lnTo>
                    <a:pt x="8631910" y="2044115"/>
                  </a:lnTo>
                  <a:lnTo>
                    <a:pt x="7555353" y="2335415"/>
                  </a:lnTo>
                  <a:lnTo>
                    <a:pt x="7556563" y="2335415"/>
                  </a:lnTo>
                  <a:lnTo>
                    <a:pt x="7556563" y="2353348"/>
                  </a:lnTo>
                  <a:lnTo>
                    <a:pt x="7558912" y="2353043"/>
                  </a:lnTo>
                  <a:lnTo>
                    <a:pt x="8625281" y="2064495"/>
                  </a:lnTo>
                  <a:lnTo>
                    <a:pt x="8625281" y="2052777"/>
                  </a:lnTo>
                  <a:lnTo>
                    <a:pt x="8634260" y="2052777"/>
                  </a:lnTo>
                  <a:close/>
                </a:path>
                <a:path w="8643620" h="2353945">
                  <a:moveTo>
                    <a:pt x="8634260" y="17945"/>
                  </a:moveTo>
                  <a:lnTo>
                    <a:pt x="8634260" y="8978"/>
                  </a:lnTo>
                  <a:lnTo>
                    <a:pt x="8625281" y="8978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2353945">
                  <a:moveTo>
                    <a:pt x="8634260" y="2052777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2045909"/>
                  </a:lnTo>
                  <a:lnTo>
                    <a:pt x="8631910" y="2044115"/>
                  </a:lnTo>
                  <a:lnTo>
                    <a:pt x="8634260" y="2052777"/>
                  </a:lnTo>
                  <a:close/>
                </a:path>
                <a:path w="8643620" h="2353945">
                  <a:moveTo>
                    <a:pt x="8634260" y="2062065"/>
                  </a:moveTo>
                  <a:lnTo>
                    <a:pt x="8634260" y="2052777"/>
                  </a:lnTo>
                  <a:lnTo>
                    <a:pt x="8625281" y="2052777"/>
                  </a:lnTo>
                  <a:lnTo>
                    <a:pt x="8625281" y="2064495"/>
                  </a:lnTo>
                  <a:lnTo>
                    <a:pt x="8634260" y="20620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8">
              <a:extLst>
                <a:ext uri="{FF2B5EF4-FFF2-40B4-BE49-F238E27FC236}">
                  <a16:creationId xmlns:a16="http://schemas.microsoft.com/office/drawing/2014/main" id="{A74B5AFD-AEFB-C7FA-5BEA-BD389CD06C97}"/>
                </a:ext>
              </a:extLst>
            </p:cNvPr>
            <p:cNvSpPr/>
            <p:nvPr/>
          </p:nvSpPr>
          <p:spPr>
            <a:xfrm>
              <a:off x="8573401" y="6189751"/>
              <a:ext cx="1078230" cy="292100"/>
            </a:xfrm>
            <a:custGeom>
              <a:avLst/>
              <a:gdLst/>
              <a:ahLst/>
              <a:cxnLst/>
              <a:rect l="l" t="t" r="r" b="b"/>
              <a:pathLst>
                <a:path w="1078229" h="292100">
                  <a:moveTo>
                    <a:pt x="1077696" y="0"/>
                  </a:moveTo>
                  <a:lnTo>
                    <a:pt x="982893" y="3592"/>
                  </a:lnTo>
                  <a:lnTo>
                    <a:pt x="899743" y="7174"/>
                  </a:lnTo>
                  <a:lnTo>
                    <a:pt x="827030" y="10644"/>
                  </a:lnTo>
                  <a:lnTo>
                    <a:pt x="616263" y="21407"/>
                  </a:lnTo>
                  <a:lnTo>
                    <a:pt x="577519" y="22817"/>
                  </a:lnTo>
                  <a:lnTo>
                    <a:pt x="541925" y="23513"/>
                  </a:lnTo>
                  <a:lnTo>
                    <a:pt x="508266" y="23396"/>
                  </a:lnTo>
                  <a:lnTo>
                    <a:pt x="475328" y="22366"/>
                  </a:lnTo>
                  <a:lnTo>
                    <a:pt x="406754" y="17163"/>
                  </a:lnTo>
                  <a:lnTo>
                    <a:pt x="368689" y="12790"/>
                  </a:lnTo>
                  <a:lnTo>
                    <a:pt x="326486" y="7102"/>
                  </a:lnTo>
                  <a:lnTo>
                    <a:pt x="278930" y="0"/>
                  </a:lnTo>
                  <a:lnTo>
                    <a:pt x="0" y="291604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29">
              <a:extLst>
                <a:ext uri="{FF2B5EF4-FFF2-40B4-BE49-F238E27FC236}">
                  <a16:creationId xmlns:a16="http://schemas.microsoft.com/office/drawing/2014/main" id="{9C4D7CC0-14C6-BFFE-8777-7DDC29176448}"/>
                </a:ext>
              </a:extLst>
            </p:cNvPr>
            <p:cNvSpPr/>
            <p:nvPr/>
          </p:nvSpPr>
          <p:spPr>
            <a:xfrm>
              <a:off x="8563635" y="6180429"/>
              <a:ext cx="1097280" cy="311150"/>
            </a:xfrm>
            <a:custGeom>
              <a:avLst/>
              <a:gdLst/>
              <a:ahLst/>
              <a:cxnLst/>
              <a:rect l="l" t="t" r="r" b="b"/>
              <a:pathLst>
                <a:path w="1097279" h="311150">
                  <a:moveTo>
                    <a:pt x="1087767" y="18528"/>
                  </a:moveTo>
                  <a:lnTo>
                    <a:pt x="1087767" y="18287"/>
                  </a:lnTo>
                  <a:lnTo>
                    <a:pt x="1009040" y="21241"/>
                  </a:lnTo>
                  <a:lnTo>
                    <a:pt x="38514" y="283853"/>
                  </a:lnTo>
                  <a:lnTo>
                    <a:pt x="16255" y="307124"/>
                  </a:lnTo>
                  <a:lnTo>
                    <a:pt x="9778" y="300913"/>
                  </a:lnTo>
                  <a:lnTo>
                    <a:pt x="3289" y="294728"/>
                  </a:lnTo>
                  <a:lnTo>
                    <a:pt x="495" y="297649"/>
                  </a:lnTo>
                  <a:lnTo>
                    <a:pt x="0" y="302044"/>
                  </a:lnTo>
                  <a:lnTo>
                    <a:pt x="4114" y="308978"/>
                  </a:lnTo>
                  <a:lnTo>
                    <a:pt x="8216" y="310641"/>
                  </a:lnTo>
                  <a:lnTo>
                    <a:pt x="1087767" y="18528"/>
                  </a:lnTo>
                  <a:close/>
                </a:path>
                <a:path w="1097279" h="311150">
                  <a:moveTo>
                    <a:pt x="1097000" y="12471"/>
                  </a:moveTo>
                  <a:lnTo>
                    <a:pt x="1095654" y="3479"/>
                  </a:lnTo>
                  <a:lnTo>
                    <a:pt x="1091679" y="190"/>
                  </a:lnTo>
                  <a:lnTo>
                    <a:pt x="1005601" y="3415"/>
                  </a:lnTo>
                  <a:lnTo>
                    <a:pt x="932638" y="6477"/>
                  </a:lnTo>
                  <a:lnTo>
                    <a:pt x="867508" y="9481"/>
                  </a:lnTo>
                  <a:lnTo>
                    <a:pt x="809469" y="12362"/>
                  </a:lnTo>
                  <a:lnTo>
                    <a:pt x="757775" y="15061"/>
                  </a:lnTo>
                  <a:lnTo>
                    <a:pt x="711680" y="17514"/>
                  </a:lnTo>
                  <a:lnTo>
                    <a:pt x="670440" y="19660"/>
                  </a:lnTo>
                  <a:lnTo>
                    <a:pt x="633309" y="21436"/>
                  </a:lnTo>
                  <a:lnTo>
                    <a:pt x="599544" y="22780"/>
                  </a:lnTo>
                  <a:lnTo>
                    <a:pt x="568398" y="23631"/>
                  </a:lnTo>
                  <a:lnTo>
                    <a:pt x="539127" y="23926"/>
                  </a:lnTo>
                  <a:lnTo>
                    <a:pt x="495483" y="23142"/>
                  </a:lnTo>
                  <a:lnTo>
                    <a:pt x="451625" y="20645"/>
                  </a:lnTo>
                  <a:lnTo>
                    <a:pt x="404685" y="16192"/>
                  </a:lnTo>
                  <a:lnTo>
                    <a:pt x="351793" y="9543"/>
                  </a:lnTo>
                  <a:lnTo>
                    <a:pt x="290080" y="457"/>
                  </a:lnTo>
                  <a:lnTo>
                    <a:pt x="287172" y="0"/>
                  </a:lnTo>
                  <a:lnTo>
                    <a:pt x="284251" y="990"/>
                  </a:lnTo>
                  <a:lnTo>
                    <a:pt x="3289" y="294728"/>
                  </a:lnTo>
                  <a:lnTo>
                    <a:pt x="7429" y="298690"/>
                  </a:lnTo>
                  <a:lnTo>
                    <a:pt x="7429" y="292265"/>
                  </a:lnTo>
                  <a:lnTo>
                    <a:pt x="38514" y="283853"/>
                  </a:lnTo>
                  <a:lnTo>
                    <a:pt x="287324" y="23737"/>
                  </a:lnTo>
                  <a:lnTo>
                    <a:pt x="287324" y="18186"/>
                  </a:lnTo>
                  <a:lnTo>
                    <a:pt x="288696" y="9321"/>
                  </a:lnTo>
                  <a:lnTo>
                    <a:pt x="295186" y="15519"/>
                  </a:lnTo>
                  <a:lnTo>
                    <a:pt x="295186" y="19344"/>
                  </a:lnTo>
                  <a:lnTo>
                    <a:pt x="349321" y="27316"/>
                  </a:lnTo>
                  <a:lnTo>
                    <a:pt x="402700" y="34022"/>
                  </a:lnTo>
                  <a:lnTo>
                    <a:pt x="450260" y="38531"/>
                  </a:lnTo>
                  <a:lnTo>
                    <a:pt x="494803" y="41068"/>
                  </a:lnTo>
                  <a:lnTo>
                    <a:pt x="539127" y="41859"/>
                  </a:lnTo>
                  <a:lnTo>
                    <a:pt x="568748" y="41558"/>
                  </a:lnTo>
                  <a:lnTo>
                    <a:pt x="634096" y="39355"/>
                  </a:lnTo>
                  <a:lnTo>
                    <a:pt x="712627" y="35432"/>
                  </a:lnTo>
                  <a:lnTo>
                    <a:pt x="758725" y="32980"/>
                  </a:lnTo>
                  <a:lnTo>
                    <a:pt x="810385" y="30283"/>
                  </a:lnTo>
                  <a:lnTo>
                    <a:pt x="868364" y="27403"/>
                  </a:lnTo>
                  <a:lnTo>
                    <a:pt x="933417" y="24403"/>
                  </a:lnTo>
                  <a:lnTo>
                    <a:pt x="1009040" y="21241"/>
                  </a:lnTo>
                  <a:lnTo>
                    <a:pt x="1085100" y="660"/>
                  </a:lnTo>
                  <a:lnTo>
                    <a:pt x="1087437" y="9321"/>
                  </a:lnTo>
                  <a:lnTo>
                    <a:pt x="1087767" y="18287"/>
                  </a:lnTo>
                  <a:lnTo>
                    <a:pt x="1087767" y="18528"/>
                  </a:lnTo>
                  <a:lnTo>
                    <a:pt x="1094193" y="16789"/>
                  </a:lnTo>
                  <a:lnTo>
                    <a:pt x="1097000" y="12471"/>
                  </a:lnTo>
                  <a:close/>
                </a:path>
                <a:path w="1097279" h="311150">
                  <a:moveTo>
                    <a:pt x="38514" y="283853"/>
                  </a:moveTo>
                  <a:lnTo>
                    <a:pt x="7429" y="292265"/>
                  </a:lnTo>
                  <a:lnTo>
                    <a:pt x="9766" y="300926"/>
                  </a:lnTo>
                  <a:lnTo>
                    <a:pt x="16255" y="307124"/>
                  </a:lnTo>
                  <a:lnTo>
                    <a:pt x="38514" y="283853"/>
                  </a:lnTo>
                  <a:close/>
                </a:path>
                <a:path w="1097279" h="311150">
                  <a:moveTo>
                    <a:pt x="9766" y="300926"/>
                  </a:moveTo>
                  <a:lnTo>
                    <a:pt x="7429" y="292265"/>
                  </a:lnTo>
                  <a:lnTo>
                    <a:pt x="7429" y="298690"/>
                  </a:lnTo>
                  <a:lnTo>
                    <a:pt x="9766" y="300926"/>
                  </a:lnTo>
                  <a:close/>
                </a:path>
                <a:path w="1097279" h="311150">
                  <a:moveTo>
                    <a:pt x="295186" y="15519"/>
                  </a:moveTo>
                  <a:lnTo>
                    <a:pt x="288696" y="9321"/>
                  </a:lnTo>
                  <a:lnTo>
                    <a:pt x="287324" y="18186"/>
                  </a:lnTo>
                  <a:lnTo>
                    <a:pt x="291979" y="18871"/>
                  </a:lnTo>
                  <a:lnTo>
                    <a:pt x="295186" y="15519"/>
                  </a:lnTo>
                  <a:close/>
                </a:path>
                <a:path w="1097279" h="311150">
                  <a:moveTo>
                    <a:pt x="291979" y="18871"/>
                  </a:moveTo>
                  <a:lnTo>
                    <a:pt x="287324" y="18186"/>
                  </a:lnTo>
                  <a:lnTo>
                    <a:pt x="287324" y="23737"/>
                  </a:lnTo>
                  <a:lnTo>
                    <a:pt x="291979" y="18871"/>
                  </a:lnTo>
                  <a:close/>
                </a:path>
                <a:path w="1097279" h="311150">
                  <a:moveTo>
                    <a:pt x="295186" y="19344"/>
                  </a:moveTo>
                  <a:lnTo>
                    <a:pt x="295186" y="15519"/>
                  </a:lnTo>
                  <a:lnTo>
                    <a:pt x="291979" y="18871"/>
                  </a:lnTo>
                  <a:lnTo>
                    <a:pt x="295186" y="19344"/>
                  </a:lnTo>
                  <a:close/>
                </a:path>
                <a:path w="1097279" h="311150">
                  <a:moveTo>
                    <a:pt x="1087767" y="18287"/>
                  </a:moveTo>
                  <a:lnTo>
                    <a:pt x="1087462" y="9321"/>
                  </a:lnTo>
                  <a:lnTo>
                    <a:pt x="1085100" y="660"/>
                  </a:lnTo>
                  <a:lnTo>
                    <a:pt x="1009040" y="21241"/>
                  </a:lnTo>
                  <a:lnTo>
                    <a:pt x="1087767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7" name="object 30">
            <a:extLst>
              <a:ext uri="{FF2B5EF4-FFF2-40B4-BE49-F238E27FC236}">
                <a16:creationId xmlns:a16="http://schemas.microsoft.com/office/drawing/2014/main" id="{42442697-40FC-227F-43AC-8F3567A416AC}"/>
              </a:ext>
            </a:extLst>
          </p:cNvPr>
          <p:cNvGraphicFramePr>
            <a:graphicFrameLocks noGrp="1"/>
          </p:cNvGraphicFramePr>
          <p:nvPr/>
        </p:nvGraphicFramePr>
        <p:xfrm>
          <a:off x="1203786" y="4342429"/>
          <a:ext cx="7480299" cy="1006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8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8920">
                <a:tc>
                  <a:txBody>
                    <a:bodyPr/>
                    <a:lstStyle/>
                    <a:p>
                      <a:pPr marL="31750">
                        <a:lnSpc>
                          <a:spcPts val="1855"/>
                        </a:lnSpc>
                      </a:pPr>
                      <a:r>
                        <a:rPr sz="1850" spc="-25" dirty="0">
                          <a:latin typeface="Courier New"/>
                          <a:cs typeface="Courier New"/>
                        </a:rPr>
                        <a:t>b1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55"/>
                        </a:lnSpc>
                      </a:pP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new</a:t>
                      </a:r>
                      <a:r>
                        <a:rPr sz="1850" spc="-4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Book(</a:t>
                      </a: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"Thinking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</a:pPr>
                      <a:r>
                        <a:rPr sz="1850" spc="-25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</a:pP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Java"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"Bruce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ts val="1855"/>
                        </a:lnSpc>
                      </a:pP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Eckel"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,1129);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015">
                <a:tc>
                  <a:txBody>
                    <a:bodyPr/>
                    <a:lstStyle/>
                    <a:p>
                      <a:pPr marL="31750">
                        <a:lnSpc>
                          <a:spcPts val="1875"/>
                        </a:lnSpc>
                      </a:pPr>
                      <a:r>
                        <a:rPr sz="1850" spc="-25" dirty="0">
                          <a:latin typeface="Courier New"/>
                          <a:cs typeface="Courier New"/>
                        </a:rPr>
                        <a:t>b2</a:t>
                      </a:r>
                      <a:endParaRPr sz="185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ts val="2210"/>
                        </a:lnSpc>
                        <a:spcBef>
                          <a:spcPts val="1760"/>
                        </a:spcBef>
                      </a:pPr>
                      <a:r>
                        <a:rPr sz="1850" spc="-2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if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75"/>
                        </a:lnSpc>
                      </a:pP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new</a:t>
                      </a:r>
                      <a:r>
                        <a:rPr sz="1850" spc="-4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Book(</a:t>
                      </a: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"Thinking</a:t>
                      </a:r>
                      <a:endParaRPr sz="1850">
                        <a:latin typeface="Courier New"/>
                        <a:cs typeface="Courier New"/>
                      </a:endParaRPr>
                    </a:p>
                    <a:p>
                      <a:pPr marL="69850">
                        <a:lnSpc>
                          <a:spcPts val="2210"/>
                        </a:lnSpc>
                        <a:spcBef>
                          <a:spcPts val="1760"/>
                        </a:spcBef>
                      </a:pPr>
                      <a:r>
                        <a:rPr sz="1850" dirty="0">
                          <a:latin typeface="Courier New"/>
                          <a:cs typeface="Courier New"/>
                        </a:rPr>
                        <a:t>(b1</a:t>
                      </a:r>
                      <a:r>
                        <a:rPr sz="185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==</a:t>
                      </a:r>
                      <a:r>
                        <a:rPr sz="185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5" dirty="0">
                          <a:latin typeface="Courier New"/>
                          <a:cs typeface="Courier New"/>
                        </a:rPr>
                        <a:t>b2)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850" spc="-25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Java"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"Bruce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ts val="1875"/>
                        </a:lnSpc>
                      </a:pP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Eckel"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,1129);</a:t>
                      </a:r>
                      <a:endParaRPr sz="185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8" name="object 31">
            <a:extLst>
              <a:ext uri="{FF2B5EF4-FFF2-40B4-BE49-F238E27FC236}">
                <a16:creationId xmlns:a16="http://schemas.microsoft.com/office/drawing/2014/main" id="{29697C40-072B-6BF1-6273-1E507917E1A6}"/>
              </a:ext>
            </a:extLst>
          </p:cNvPr>
          <p:cNvSpPr txBox="1"/>
          <p:nvPr/>
        </p:nvSpPr>
        <p:spPr>
          <a:xfrm>
            <a:off x="1218740" y="5375891"/>
            <a:ext cx="7303134" cy="8128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142875" indent="278765">
              <a:lnSpc>
                <a:spcPts val="1989"/>
              </a:lnSpc>
              <a:spcBef>
                <a:spcPts val="355"/>
              </a:spcBef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two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books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are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the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same"</a:t>
            </a:r>
            <a:r>
              <a:rPr sz="1850" spc="-10" dirty="0">
                <a:latin typeface="Courier New"/>
                <a:cs typeface="Courier New"/>
              </a:rPr>
              <a:t>); 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850" dirty="0">
              <a:latin typeface="Courier New"/>
              <a:cs typeface="Courier New"/>
            </a:endParaRPr>
          </a:p>
          <a:p>
            <a:pPr marL="291465">
              <a:lnSpc>
                <a:spcPts val="1964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two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books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are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different"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8C7FD81-F908-DC73-8EF2-439D982D7C6B}"/>
              </a:ext>
            </a:extLst>
          </p:cNvPr>
          <p:cNvCxnSpPr/>
          <p:nvPr/>
        </p:nvCxnSpPr>
        <p:spPr bwMode="auto">
          <a:xfrm rot="5400000" flipH="1" flipV="1">
            <a:off x="749694" y="2560564"/>
            <a:ext cx="447431" cy="276430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E3F07BA-C554-DC69-90E8-4B047A49DC1C}"/>
              </a:ext>
            </a:extLst>
          </p:cNvPr>
          <p:cNvCxnSpPr/>
          <p:nvPr/>
        </p:nvCxnSpPr>
        <p:spPr bwMode="auto">
          <a:xfrm>
            <a:off x="1111625" y="2475063"/>
            <a:ext cx="10711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10E9F150-3231-4845-D800-CE72B3C33E18}"/>
              </a:ext>
            </a:extLst>
          </p:cNvPr>
          <p:cNvCxnSpPr/>
          <p:nvPr/>
        </p:nvCxnSpPr>
        <p:spPr bwMode="auto">
          <a:xfrm rot="5400000" flipH="1" flipV="1">
            <a:off x="5421400" y="2546734"/>
            <a:ext cx="447431" cy="276430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9161CC0-8A44-7A8A-7FC0-A8BE43616549}"/>
              </a:ext>
            </a:extLst>
          </p:cNvPr>
          <p:cNvCxnSpPr/>
          <p:nvPr/>
        </p:nvCxnSpPr>
        <p:spPr bwMode="auto">
          <a:xfrm flipV="1">
            <a:off x="5783331" y="2419908"/>
            <a:ext cx="177633" cy="41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745164690"/>
      </p:ext>
    </p:extLst>
  </p:cSld>
  <p:clrMapOvr>
    <a:masterClrMapping/>
  </p:clrMapOvr>
  <p:transition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60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EQUALITY AND EQUIVALENCE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4"/>
            <a:ext cx="9116163" cy="3811074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EE847E21-DCC9-0B0C-3583-E41BD09C3901}"/>
              </a:ext>
            </a:extLst>
          </p:cNvPr>
          <p:cNvSpPr txBox="1"/>
          <p:nvPr/>
        </p:nvSpPr>
        <p:spPr>
          <a:xfrm>
            <a:off x="712797" y="1449317"/>
            <a:ext cx="8184515" cy="4692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ExampleBooks6a</a:t>
            </a:r>
            <a:r>
              <a:rPr sz="1850" spc="-17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472440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753110">
              <a:lnSpc>
                <a:spcPct val="100000"/>
              </a:lnSpc>
              <a:spcBef>
                <a:spcPts val="1764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b1,b2;</a:t>
            </a:r>
            <a:endParaRPr sz="1850" dirty="0">
              <a:latin typeface="Courier New"/>
              <a:cs typeface="Courier New"/>
            </a:endParaRPr>
          </a:p>
          <a:p>
            <a:pPr marL="753110" marR="5080" indent="-635">
              <a:lnSpc>
                <a:spcPts val="2000"/>
              </a:lnSpc>
              <a:spcBef>
                <a:spcPts val="2000"/>
              </a:spcBef>
            </a:pPr>
            <a:r>
              <a:rPr sz="1850" dirty="0">
                <a:latin typeface="Courier New"/>
                <a:cs typeface="Courier New"/>
              </a:rPr>
              <a:t>b1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 </a:t>
            </a:r>
            <a:r>
              <a:rPr sz="1850" dirty="0">
                <a:latin typeface="Courier New"/>
                <a:cs typeface="Courier New"/>
              </a:rPr>
              <a:t>b2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b1;</a:t>
            </a:r>
            <a:endParaRPr sz="1850" dirty="0">
              <a:latin typeface="Courier New"/>
              <a:cs typeface="Courier New"/>
            </a:endParaRPr>
          </a:p>
          <a:p>
            <a:pPr marL="753110">
              <a:lnSpc>
                <a:spcPts val="2105"/>
              </a:lnSpc>
              <a:spcBef>
                <a:spcPts val="172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(b1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==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b2)</a:t>
            </a:r>
            <a:endParaRPr sz="1850" dirty="0">
              <a:latin typeface="Courier New"/>
              <a:cs typeface="Courier New"/>
            </a:endParaRPr>
          </a:p>
          <a:p>
            <a:pPr marL="753110" marR="286385" indent="278765">
              <a:lnSpc>
                <a:spcPts val="2000"/>
              </a:lnSpc>
              <a:spcBef>
                <a:spcPts val="135"/>
              </a:spcBef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two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books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are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the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same"</a:t>
            </a:r>
            <a:r>
              <a:rPr sz="1850" spc="-10" dirty="0">
                <a:latin typeface="Courier New"/>
                <a:cs typeface="Courier New"/>
              </a:rPr>
              <a:t>); 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850" dirty="0">
              <a:latin typeface="Courier New"/>
              <a:cs typeface="Courier New"/>
            </a:endParaRPr>
          </a:p>
          <a:p>
            <a:pPr marL="1031875">
              <a:lnSpc>
                <a:spcPts val="183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two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books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are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different"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472440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9240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  <a:spcBef>
                <a:spcPts val="5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ExampleBooks6a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The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two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books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are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the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same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64887834"/>
      </p:ext>
    </p:extLst>
  </p:cSld>
  <p:clrMapOvr>
    <a:masterClrMapping/>
  </p:clrMapOvr>
  <p:transition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EQUALITY AND EQUIVALENCE</a:t>
            </a:r>
          </a:p>
        </p:txBody>
      </p:sp>
      <p:grpSp>
        <p:nvGrpSpPr>
          <p:cNvPr id="62" name="object 25">
            <a:extLst>
              <a:ext uri="{FF2B5EF4-FFF2-40B4-BE49-F238E27FC236}">
                <a16:creationId xmlns:a16="http://schemas.microsoft.com/office/drawing/2014/main" id="{AA575C0E-9FD7-8696-F03D-8B75EE97531A}"/>
              </a:ext>
            </a:extLst>
          </p:cNvPr>
          <p:cNvGrpSpPr/>
          <p:nvPr/>
        </p:nvGrpSpPr>
        <p:grpSpPr>
          <a:xfrm>
            <a:off x="718184" y="3968418"/>
            <a:ext cx="8644255" cy="2728216"/>
            <a:chOff x="1016838" y="4136974"/>
            <a:chExt cx="8644255" cy="2354580"/>
          </a:xfrm>
        </p:grpSpPr>
        <p:sp>
          <p:nvSpPr>
            <p:cNvPr id="63" name="object 26">
              <a:extLst>
                <a:ext uri="{FF2B5EF4-FFF2-40B4-BE49-F238E27FC236}">
                  <a16:creationId xmlns:a16="http://schemas.microsoft.com/office/drawing/2014/main" id="{1D81BC2B-3500-2FC1-E0AD-61C8E6EA0630}"/>
                </a:ext>
              </a:extLst>
            </p:cNvPr>
            <p:cNvSpPr/>
            <p:nvPr/>
          </p:nvSpPr>
          <p:spPr>
            <a:xfrm>
              <a:off x="1025804" y="4145953"/>
              <a:ext cx="8625840" cy="2335530"/>
            </a:xfrm>
            <a:custGeom>
              <a:avLst/>
              <a:gdLst/>
              <a:ahLst/>
              <a:cxnLst/>
              <a:rect l="l" t="t" r="r" b="b"/>
              <a:pathLst>
                <a:path w="8625840" h="2335529">
                  <a:moveTo>
                    <a:pt x="8625293" y="2043798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2335403"/>
                  </a:lnTo>
                  <a:lnTo>
                    <a:pt x="7547597" y="2335403"/>
                  </a:lnTo>
                  <a:lnTo>
                    <a:pt x="8625293" y="204379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7">
              <a:extLst>
                <a:ext uri="{FF2B5EF4-FFF2-40B4-BE49-F238E27FC236}">
                  <a16:creationId xmlns:a16="http://schemas.microsoft.com/office/drawing/2014/main" id="{E1DE21DA-EA38-950F-13C4-3D791707C3EA}"/>
                </a:ext>
              </a:extLst>
            </p:cNvPr>
            <p:cNvSpPr/>
            <p:nvPr/>
          </p:nvSpPr>
          <p:spPr>
            <a:xfrm>
              <a:off x="1016838" y="4136974"/>
              <a:ext cx="8643620" cy="2353945"/>
            </a:xfrm>
            <a:custGeom>
              <a:avLst/>
              <a:gdLst/>
              <a:ahLst/>
              <a:cxnLst/>
              <a:rect l="l" t="t" r="r" b="b"/>
              <a:pathLst>
                <a:path w="8643620" h="2353945">
                  <a:moveTo>
                    <a:pt x="8643226" y="2056841"/>
                  </a:moveTo>
                  <a:lnTo>
                    <a:pt x="8643226" y="4025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25"/>
                  </a:lnTo>
                  <a:lnTo>
                    <a:pt x="0" y="2349334"/>
                  </a:lnTo>
                  <a:lnTo>
                    <a:pt x="4013" y="2353348"/>
                  </a:lnTo>
                  <a:lnTo>
                    <a:pt x="8966" y="2353348"/>
                  </a:lnTo>
                  <a:lnTo>
                    <a:pt x="8966" y="8978"/>
                  </a:lnTo>
                  <a:lnTo>
                    <a:pt x="17932" y="8978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78"/>
                  </a:lnTo>
                  <a:lnTo>
                    <a:pt x="8634260" y="8978"/>
                  </a:lnTo>
                  <a:lnTo>
                    <a:pt x="8634260" y="2062065"/>
                  </a:lnTo>
                  <a:lnTo>
                    <a:pt x="8640521" y="2060371"/>
                  </a:lnTo>
                  <a:lnTo>
                    <a:pt x="8643226" y="2056841"/>
                  </a:lnTo>
                  <a:close/>
                </a:path>
                <a:path w="8643620" h="2353945">
                  <a:moveTo>
                    <a:pt x="17932" y="17945"/>
                  </a:moveTo>
                  <a:lnTo>
                    <a:pt x="17932" y="8978"/>
                  </a:lnTo>
                  <a:lnTo>
                    <a:pt x="8966" y="8978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2353945">
                  <a:moveTo>
                    <a:pt x="17932" y="2335415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335415"/>
                  </a:lnTo>
                  <a:lnTo>
                    <a:pt x="17932" y="2335415"/>
                  </a:lnTo>
                  <a:close/>
                </a:path>
                <a:path w="8643620" h="2353945">
                  <a:moveTo>
                    <a:pt x="7555353" y="2335415"/>
                  </a:moveTo>
                  <a:lnTo>
                    <a:pt x="8966" y="2335415"/>
                  </a:lnTo>
                  <a:lnTo>
                    <a:pt x="8966" y="2344381"/>
                  </a:lnTo>
                  <a:lnTo>
                    <a:pt x="17932" y="2344381"/>
                  </a:lnTo>
                  <a:lnTo>
                    <a:pt x="17932" y="2353348"/>
                  </a:lnTo>
                  <a:lnTo>
                    <a:pt x="7554226" y="2353348"/>
                  </a:lnTo>
                  <a:lnTo>
                    <a:pt x="7554226" y="2335720"/>
                  </a:lnTo>
                  <a:lnTo>
                    <a:pt x="7555353" y="2335415"/>
                  </a:lnTo>
                  <a:close/>
                </a:path>
                <a:path w="8643620" h="2353945">
                  <a:moveTo>
                    <a:pt x="17932" y="2353348"/>
                  </a:moveTo>
                  <a:lnTo>
                    <a:pt x="17932" y="2344381"/>
                  </a:lnTo>
                  <a:lnTo>
                    <a:pt x="8966" y="2344381"/>
                  </a:lnTo>
                  <a:lnTo>
                    <a:pt x="8966" y="2353348"/>
                  </a:lnTo>
                  <a:lnTo>
                    <a:pt x="17932" y="2353348"/>
                  </a:lnTo>
                  <a:close/>
                </a:path>
                <a:path w="8643620" h="2353945">
                  <a:moveTo>
                    <a:pt x="7556563" y="2344381"/>
                  </a:moveTo>
                  <a:lnTo>
                    <a:pt x="7556563" y="2335415"/>
                  </a:lnTo>
                  <a:lnTo>
                    <a:pt x="7555353" y="2335415"/>
                  </a:lnTo>
                  <a:lnTo>
                    <a:pt x="7554226" y="2335720"/>
                  </a:lnTo>
                  <a:lnTo>
                    <a:pt x="7556563" y="2344381"/>
                  </a:lnTo>
                  <a:close/>
                </a:path>
                <a:path w="8643620" h="2353945">
                  <a:moveTo>
                    <a:pt x="7556563" y="2353348"/>
                  </a:moveTo>
                  <a:lnTo>
                    <a:pt x="7556563" y="2344381"/>
                  </a:lnTo>
                  <a:lnTo>
                    <a:pt x="7554226" y="2335720"/>
                  </a:lnTo>
                  <a:lnTo>
                    <a:pt x="7554226" y="2353348"/>
                  </a:lnTo>
                  <a:lnTo>
                    <a:pt x="7556563" y="2353348"/>
                  </a:lnTo>
                  <a:close/>
                </a:path>
                <a:path w="8643620" h="2353945">
                  <a:moveTo>
                    <a:pt x="8634260" y="2052777"/>
                  </a:moveTo>
                  <a:lnTo>
                    <a:pt x="8631910" y="2044115"/>
                  </a:lnTo>
                  <a:lnTo>
                    <a:pt x="7555353" y="2335415"/>
                  </a:lnTo>
                  <a:lnTo>
                    <a:pt x="7556563" y="2335415"/>
                  </a:lnTo>
                  <a:lnTo>
                    <a:pt x="7556563" y="2353348"/>
                  </a:lnTo>
                  <a:lnTo>
                    <a:pt x="7558912" y="2353043"/>
                  </a:lnTo>
                  <a:lnTo>
                    <a:pt x="8625281" y="2064495"/>
                  </a:lnTo>
                  <a:lnTo>
                    <a:pt x="8625281" y="2052777"/>
                  </a:lnTo>
                  <a:lnTo>
                    <a:pt x="8634260" y="2052777"/>
                  </a:lnTo>
                  <a:close/>
                </a:path>
                <a:path w="8643620" h="2353945">
                  <a:moveTo>
                    <a:pt x="8634260" y="17945"/>
                  </a:moveTo>
                  <a:lnTo>
                    <a:pt x="8634260" y="8978"/>
                  </a:lnTo>
                  <a:lnTo>
                    <a:pt x="8625281" y="8978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2353945">
                  <a:moveTo>
                    <a:pt x="8634260" y="2052777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2045909"/>
                  </a:lnTo>
                  <a:lnTo>
                    <a:pt x="8631910" y="2044115"/>
                  </a:lnTo>
                  <a:lnTo>
                    <a:pt x="8634260" y="2052777"/>
                  </a:lnTo>
                  <a:close/>
                </a:path>
                <a:path w="8643620" h="2353945">
                  <a:moveTo>
                    <a:pt x="8634260" y="2062065"/>
                  </a:moveTo>
                  <a:lnTo>
                    <a:pt x="8634260" y="2052777"/>
                  </a:lnTo>
                  <a:lnTo>
                    <a:pt x="8625281" y="2052777"/>
                  </a:lnTo>
                  <a:lnTo>
                    <a:pt x="8625281" y="2064495"/>
                  </a:lnTo>
                  <a:lnTo>
                    <a:pt x="8634260" y="20620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8">
              <a:extLst>
                <a:ext uri="{FF2B5EF4-FFF2-40B4-BE49-F238E27FC236}">
                  <a16:creationId xmlns:a16="http://schemas.microsoft.com/office/drawing/2014/main" id="{A74B5AFD-AEFB-C7FA-5BEA-BD389CD06C97}"/>
                </a:ext>
              </a:extLst>
            </p:cNvPr>
            <p:cNvSpPr/>
            <p:nvPr/>
          </p:nvSpPr>
          <p:spPr>
            <a:xfrm>
              <a:off x="8573401" y="6189751"/>
              <a:ext cx="1078230" cy="292100"/>
            </a:xfrm>
            <a:custGeom>
              <a:avLst/>
              <a:gdLst/>
              <a:ahLst/>
              <a:cxnLst/>
              <a:rect l="l" t="t" r="r" b="b"/>
              <a:pathLst>
                <a:path w="1078229" h="292100">
                  <a:moveTo>
                    <a:pt x="1077696" y="0"/>
                  </a:moveTo>
                  <a:lnTo>
                    <a:pt x="982893" y="3592"/>
                  </a:lnTo>
                  <a:lnTo>
                    <a:pt x="899743" y="7174"/>
                  </a:lnTo>
                  <a:lnTo>
                    <a:pt x="827030" y="10644"/>
                  </a:lnTo>
                  <a:lnTo>
                    <a:pt x="616263" y="21407"/>
                  </a:lnTo>
                  <a:lnTo>
                    <a:pt x="577519" y="22817"/>
                  </a:lnTo>
                  <a:lnTo>
                    <a:pt x="541925" y="23513"/>
                  </a:lnTo>
                  <a:lnTo>
                    <a:pt x="508266" y="23396"/>
                  </a:lnTo>
                  <a:lnTo>
                    <a:pt x="475328" y="22366"/>
                  </a:lnTo>
                  <a:lnTo>
                    <a:pt x="406754" y="17163"/>
                  </a:lnTo>
                  <a:lnTo>
                    <a:pt x="368689" y="12790"/>
                  </a:lnTo>
                  <a:lnTo>
                    <a:pt x="326486" y="7102"/>
                  </a:lnTo>
                  <a:lnTo>
                    <a:pt x="278930" y="0"/>
                  </a:lnTo>
                  <a:lnTo>
                    <a:pt x="0" y="291604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29">
              <a:extLst>
                <a:ext uri="{FF2B5EF4-FFF2-40B4-BE49-F238E27FC236}">
                  <a16:creationId xmlns:a16="http://schemas.microsoft.com/office/drawing/2014/main" id="{9C4D7CC0-14C6-BFFE-8777-7DDC29176448}"/>
                </a:ext>
              </a:extLst>
            </p:cNvPr>
            <p:cNvSpPr/>
            <p:nvPr/>
          </p:nvSpPr>
          <p:spPr>
            <a:xfrm>
              <a:off x="8563635" y="6180429"/>
              <a:ext cx="1097280" cy="311150"/>
            </a:xfrm>
            <a:custGeom>
              <a:avLst/>
              <a:gdLst/>
              <a:ahLst/>
              <a:cxnLst/>
              <a:rect l="l" t="t" r="r" b="b"/>
              <a:pathLst>
                <a:path w="1097279" h="311150">
                  <a:moveTo>
                    <a:pt x="1087767" y="18528"/>
                  </a:moveTo>
                  <a:lnTo>
                    <a:pt x="1087767" y="18287"/>
                  </a:lnTo>
                  <a:lnTo>
                    <a:pt x="1009040" y="21241"/>
                  </a:lnTo>
                  <a:lnTo>
                    <a:pt x="38514" y="283853"/>
                  </a:lnTo>
                  <a:lnTo>
                    <a:pt x="16255" y="307124"/>
                  </a:lnTo>
                  <a:lnTo>
                    <a:pt x="9778" y="300913"/>
                  </a:lnTo>
                  <a:lnTo>
                    <a:pt x="3289" y="294728"/>
                  </a:lnTo>
                  <a:lnTo>
                    <a:pt x="495" y="297649"/>
                  </a:lnTo>
                  <a:lnTo>
                    <a:pt x="0" y="302044"/>
                  </a:lnTo>
                  <a:lnTo>
                    <a:pt x="4114" y="308978"/>
                  </a:lnTo>
                  <a:lnTo>
                    <a:pt x="8216" y="310641"/>
                  </a:lnTo>
                  <a:lnTo>
                    <a:pt x="1087767" y="18528"/>
                  </a:lnTo>
                  <a:close/>
                </a:path>
                <a:path w="1097279" h="311150">
                  <a:moveTo>
                    <a:pt x="1097000" y="12471"/>
                  </a:moveTo>
                  <a:lnTo>
                    <a:pt x="1095654" y="3479"/>
                  </a:lnTo>
                  <a:lnTo>
                    <a:pt x="1091679" y="190"/>
                  </a:lnTo>
                  <a:lnTo>
                    <a:pt x="1005601" y="3415"/>
                  </a:lnTo>
                  <a:lnTo>
                    <a:pt x="932638" y="6477"/>
                  </a:lnTo>
                  <a:lnTo>
                    <a:pt x="867508" y="9481"/>
                  </a:lnTo>
                  <a:lnTo>
                    <a:pt x="809469" y="12362"/>
                  </a:lnTo>
                  <a:lnTo>
                    <a:pt x="757775" y="15061"/>
                  </a:lnTo>
                  <a:lnTo>
                    <a:pt x="711680" y="17514"/>
                  </a:lnTo>
                  <a:lnTo>
                    <a:pt x="670440" y="19660"/>
                  </a:lnTo>
                  <a:lnTo>
                    <a:pt x="633309" y="21436"/>
                  </a:lnTo>
                  <a:lnTo>
                    <a:pt x="599544" y="22780"/>
                  </a:lnTo>
                  <a:lnTo>
                    <a:pt x="568398" y="23631"/>
                  </a:lnTo>
                  <a:lnTo>
                    <a:pt x="539127" y="23926"/>
                  </a:lnTo>
                  <a:lnTo>
                    <a:pt x="495483" y="23142"/>
                  </a:lnTo>
                  <a:lnTo>
                    <a:pt x="451625" y="20645"/>
                  </a:lnTo>
                  <a:lnTo>
                    <a:pt x="404685" y="16192"/>
                  </a:lnTo>
                  <a:lnTo>
                    <a:pt x="351793" y="9543"/>
                  </a:lnTo>
                  <a:lnTo>
                    <a:pt x="290080" y="457"/>
                  </a:lnTo>
                  <a:lnTo>
                    <a:pt x="287172" y="0"/>
                  </a:lnTo>
                  <a:lnTo>
                    <a:pt x="284251" y="990"/>
                  </a:lnTo>
                  <a:lnTo>
                    <a:pt x="3289" y="294728"/>
                  </a:lnTo>
                  <a:lnTo>
                    <a:pt x="7429" y="298690"/>
                  </a:lnTo>
                  <a:lnTo>
                    <a:pt x="7429" y="292265"/>
                  </a:lnTo>
                  <a:lnTo>
                    <a:pt x="38514" y="283853"/>
                  </a:lnTo>
                  <a:lnTo>
                    <a:pt x="287324" y="23737"/>
                  </a:lnTo>
                  <a:lnTo>
                    <a:pt x="287324" y="18186"/>
                  </a:lnTo>
                  <a:lnTo>
                    <a:pt x="288696" y="9321"/>
                  </a:lnTo>
                  <a:lnTo>
                    <a:pt x="295186" y="15519"/>
                  </a:lnTo>
                  <a:lnTo>
                    <a:pt x="295186" y="19344"/>
                  </a:lnTo>
                  <a:lnTo>
                    <a:pt x="349321" y="27316"/>
                  </a:lnTo>
                  <a:lnTo>
                    <a:pt x="402700" y="34022"/>
                  </a:lnTo>
                  <a:lnTo>
                    <a:pt x="450260" y="38531"/>
                  </a:lnTo>
                  <a:lnTo>
                    <a:pt x="494803" y="41068"/>
                  </a:lnTo>
                  <a:lnTo>
                    <a:pt x="539127" y="41859"/>
                  </a:lnTo>
                  <a:lnTo>
                    <a:pt x="568748" y="41558"/>
                  </a:lnTo>
                  <a:lnTo>
                    <a:pt x="634096" y="39355"/>
                  </a:lnTo>
                  <a:lnTo>
                    <a:pt x="712627" y="35432"/>
                  </a:lnTo>
                  <a:lnTo>
                    <a:pt x="758725" y="32980"/>
                  </a:lnTo>
                  <a:lnTo>
                    <a:pt x="810385" y="30283"/>
                  </a:lnTo>
                  <a:lnTo>
                    <a:pt x="868364" y="27403"/>
                  </a:lnTo>
                  <a:lnTo>
                    <a:pt x="933417" y="24403"/>
                  </a:lnTo>
                  <a:lnTo>
                    <a:pt x="1009040" y="21241"/>
                  </a:lnTo>
                  <a:lnTo>
                    <a:pt x="1085100" y="660"/>
                  </a:lnTo>
                  <a:lnTo>
                    <a:pt x="1087437" y="9321"/>
                  </a:lnTo>
                  <a:lnTo>
                    <a:pt x="1087767" y="18287"/>
                  </a:lnTo>
                  <a:lnTo>
                    <a:pt x="1087767" y="18528"/>
                  </a:lnTo>
                  <a:lnTo>
                    <a:pt x="1094193" y="16789"/>
                  </a:lnTo>
                  <a:lnTo>
                    <a:pt x="1097000" y="12471"/>
                  </a:lnTo>
                  <a:close/>
                </a:path>
                <a:path w="1097279" h="311150">
                  <a:moveTo>
                    <a:pt x="38514" y="283853"/>
                  </a:moveTo>
                  <a:lnTo>
                    <a:pt x="7429" y="292265"/>
                  </a:lnTo>
                  <a:lnTo>
                    <a:pt x="9766" y="300926"/>
                  </a:lnTo>
                  <a:lnTo>
                    <a:pt x="16255" y="307124"/>
                  </a:lnTo>
                  <a:lnTo>
                    <a:pt x="38514" y="283853"/>
                  </a:lnTo>
                  <a:close/>
                </a:path>
                <a:path w="1097279" h="311150">
                  <a:moveTo>
                    <a:pt x="9766" y="300926"/>
                  </a:moveTo>
                  <a:lnTo>
                    <a:pt x="7429" y="292265"/>
                  </a:lnTo>
                  <a:lnTo>
                    <a:pt x="7429" y="298690"/>
                  </a:lnTo>
                  <a:lnTo>
                    <a:pt x="9766" y="300926"/>
                  </a:lnTo>
                  <a:close/>
                </a:path>
                <a:path w="1097279" h="311150">
                  <a:moveTo>
                    <a:pt x="295186" y="15519"/>
                  </a:moveTo>
                  <a:lnTo>
                    <a:pt x="288696" y="9321"/>
                  </a:lnTo>
                  <a:lnTo>
                    <a:pt x="287324" y="18186"/>
                  </a:lnTo>
                  <a:lnTo>
                    <a:pt x="291979" y="18871"/>
                  </a:lnTo>
                  <a:lnTo>
                    <a:pt x="295186" y="15519"/>
                  </a:lnTo>
                  <a:close/>
                </a:path>
                <a:path w="1097279" h="311150">
                  <a:moveTo>
                    <a:pt x="291979" y="18871"/>
                  </a:moveTo>
                  <a:lnTo>
                    <a:pt x="287324" y="18186"/>
                  </a:lnTo>
                  <a:lnTo>
                    <a:pt x="287324" y="23737"/>
                  </a:lnTo>
                  <a:lnTo>
                    <a:pt x="291979" y="18871"/>
                  </a:lnTo>
                  <a:close/>
                </a:path>
                <a:path w="1097279" h="311150">
                  <a:moveTo>
                    <a:pt x="295186" y="19344"/>
                  </a:moveTo>
                  <a:lnTo>
                    <a:pt x="295186" y="15519"/>
                  </a:lnTo>
                  <a:lnTo>
                    <a:pt x="291979" y="18871"/>
                  </a:lnTo>
                  <a:lnTo>
                    <a:pt x="295186" y="19344"/>
                  </a:lnTo>
                  <a:close/>
                </a:path>
                <a:path w="1097279" h="311150">
                  <a:moveTo>
                    <a:pt x="1087767" y="18287"/>
                  </a:moveTo>
                  <a:lnTo>
                    <a:pt x="1087462" y="9321"/>
                  </a:lnTo>
                  <a:lnTo>
                    <a:pt x="1085100" y="660"/>
                  </a:lnTo>
                  <a:lnTo>
                    <a:pt x="1009040" y="21241"/>
                  </a:lnTo>
                  <a:lnTo>
                    <a:pt x="1087767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object 3">
            <a:extLst>
              <a:ext uri="{FF2B5EF4-FFF2-40B4-BE49-F238E27FC236}">
                <a16:creationId xmlns:a16="http://schemas.microsoft.com/office/drawing/2014/main" id="{8367ED9F-A36A-04EB-2571-8DE6EE1EE9E2}"/>
              </a:ext>
            </a:extLst>
          </p:cNvPr>
          <p:cNvSpPr/>
          <p:nvPr/>
        </p:nvSpPr>
        <p:spPr>
          <a:xfrm>
            <a:off x="2945217" y="1505732"/>
            <a:ext cx="3414395" cy="1798320"/>
          </a:xfrm>
          <a:custGeom>
            <a:avLst/>
            <a:gdLst/>
            <a:ahLst/>
            <a:cxnLst/>
            <a:rect l="l" t="t" r="r" b="b"/>
            <a:pathLst>
              <a:path w="3414395" h="1798320">
                <a:moveTo>
                  <a:pt x="3414356" y="1497342"/>
                </a:moveTo>
                <a:lnTo>
                  <a:pt x="3414356" y="299211"/>
                </a:lnTo>
                <a:lnTo>
                  <a:pt x="3410018" y="254479"/>
                </a:lnTo>
                <a:lnTo>
                  <a:pt x="3397601" y="210645"/>
                </a:lnTo>
                <a:lnTo>
                  <a:pt x="3378002" y="168605"/>
                </a:lnTo>
                <a:lnTo>
                  <a:pt x="3352120" y="129259"/>
                </a:lnTo>
                <a:lnTo>
                  <a:pt x="3320853" y="93503"/>
                </a:lnTo>
                <a:lnTo>
                  <a:pt x="3285097" y="62236"/>
                </a:lnTo>
                <a:lnTo>
                  <a:pt x="3245750" y="36354"/>
                </a:lnTo>
                <a:lnTo>
                  <a:pt x="3203711" y="16755"/>
                </a:lnTo>
                <a:lnTo>
                  <a:pt x="3159877" y="4338"/>
                </a:lnTo>
                <a:lnTo>
                  <a:pt x="3115144" y="0"/>
                </a:lnTo>
                <a:lnTo>
                  <a:pt x="299211" y="0"/>
                </a:lnTo>
                <a:lnTo>
                  <a:pt x="254479" y="4338"/>
                </a:lnTo>
                <a:lnTo>
                  <a:pt x="210645" y="16755"/>
                </a:lnTo>
                <a:lnTo>
                  <a:pt x="168605" y="36354"/>
                </a:lnTo>
                <a:lnTo>
                  <a:pt x="129259" y="62236"/>
                </a:lnTo>
                <a:lnTo>
                  <a:pt x="93503" y="93503"/>
                </a:lnTo>
                <a:lnTo>
                  <a:pt x="62236" y="129259"/>
                </a:lnTo>
                <a:lnTo>
                  <a:pt x="36354" y="168605"/>
                </a:lnTo>
                <a:lnTo>
                  <a:pt x="16755" y="210645"/>
                </a:lnTo>
                <a:lnTo>
                  <a:pt x="4338" y="254479"/>
                </a:lnTo>
                <a:lnTo>
                  <a:pt x="0" y="299212"/>
                </a:lnTo>
                <a:lnTo>
                  <a:pt x="0" y="1497342"/>
                </a:lnTo>
                <a:lnTo>
                  <a:pt x="4338" y="1542110"/>
                </a:lnTo>
                <a:lnTo>
                  <a:pt x="16755" y="1586041"/>
                </a:lnTo>
                <a:lnTo>
                  <a:pt x="36354" y="1628223"/>
                </a:lnTo>
                <a:lnTo>
                  <a:pt x="62236" y="1667742"/>
                </a:lnTo>
                <a:lnTo>
                  <a:pt x="93503" y="1703685"/>
                </a:lnTo>
                <a:lnTo>
                  <a:pt x="129259" y="1735141"/>
                </a:lnTo>
                <a:lnTo>
                  <a:pt x="168605" y="1761196"/>
                </a:lnTo>
                <a:lnTo>
                  <a:pt x="210645" y="1780936"/>
                </a:lnTo>
                <a:lnTo>
                  <a:pt x="254479" y="1793450"/>
                </a:lnTo>
                <a:lnTo>
                  <a:pt x="299212" y="1797824"/>
                </a:lnTo>
                <a:lnTo>
                  <a:pt x="3115144" y="1797824"/>
                </a:lnTo>
                <a:lnTo>
                  <a:pt x="3159877" y="1793450"/>
                </a:lnTo>
                <a:lnTo>
                  <a:pt x="3203711" y="1780936"/>
                </a:lnTo>
                <a:lnTo>
                  <a:pt x="3245750" y="1761196"/>
                </a:lnTo>
                <a:lnTo>
                  <a:pt x="3285097" y="1735141"/>
                </a:lnTo>
                <a:lnTo>
                  <a:pt x="3320853" y="1703685"/>
                </a:lnTo>
                <a:lnTo>
                  <a:pt x="3352120" y="1667742"/>
                </a:lnTo>
                <a:lnTo>
                  <a:pt x="3378002" y="1628223"/>
                </a:lnTo>
                <a:lnTo>
                  <a:pt x="3397601" y="1586041"/>
                </a:lnTo>
                <a:lnTo>
                  <a:pt x="3410018" y="1542110"/>
                </a:lnTo>
                <a:lnTo>
                  <a:pt x="3414356" y="1497342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EE234848-A981-B399-1EC1-58D60E8F9E0D}"/>
              </a:ext>
            </a:extLst>
          </p:cNvPr>
          <p:cNvSpPr txBox="1"/>
          <p:nvPr/>
        </p:nvSpPr>
        <p:spPr>
          <a:xfrm>
            <a:off x="4024704" y="1685767"/>
            <a:ext cx="215519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"Thinking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Java"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D8CA7A6-0627-3171-CD33-C49B982A41DD}"/>
              </a:ext>
            </a:extLst>
          </p:cNvPr>
          <p:cNvSpPr txBox="1"/>
          <p:nvPr/>
        </p:nvSpPr>
        <p:spPr>
          <a:xfrm>
            <a:off x="4563185" y="2044567"/>
            <a:ext cx="161671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"Bruce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Eckel"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ADD60D36-B3B5-D531-8289-1A69CDFD2558}"/>
              </a:ext>
            </a:extLst>
          </p:cNvPr>
          <p:cNvSpPr txBox="1"/>
          <p:nvPr/>
        </p:nvSpPr>
        <p:spPr>
          <a:xfrm>
            <a:off x="5282005" y="2404638"/>
            <a:ext cx="89789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1129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3248B08D-5B33-3E55-BC3E-53FF770624EA}"/>
              </a:ext>
            </a:extLst>
          </p:cNvPr>
          <p:cNvSpPr txBox="1"/>
          <p:nvPr/>
        </p:nvSpPr>
        <p:spPr>
          <a:xfrm>
            <a:off x="3112546" y="1609670"/>
            <a:ext cx="710565" cy="74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5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E441FA86-437F-3B4F-E50D-52D5F1129098}"/>
              </a:ext>
            </a:extLst>
          </p:cNvPr>
          <p:cNvSpPr txBox="1"/>
          <p:nvPr/>
        </p:nvSpPr>
        <p:spPr>
          <a:xfrm>
            <a:off x="3112546" y="2460402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27F8F692-A36E-B830-9A21-18FE0A52AE57}"/>
              </a:ext>
            </a:extLst>
          </p:cNvPr>
          <p:cNvSpPr txBox="1"/>
          <p:nvPr/>
        </p:nvSpPr>
        <p:spPr>
          <a:xfrm>
            <a:off x="3112546" y="2820469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38F87069-FE63-A3F0-61F1-4B492357B0E5}"/>
              </a:ext>
            </a:extLst>
          </p:cNvPr>
          <p:cNvSpPr txBox="1"/>
          <p:nvPr/>
        </p:nvSpPr>
        <p:spPr>
          <a:xfrm>
            <a:off x="4202504" y="2763451"/>
            <a:ext cx="1977389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475615">
              <a:lnSpc>
                <a:spcPct val="100000"/>
              </a:lnSpc>
              <a:spcBef>
                <a:spcPts val="315"/>
              </a:spcBef>
            </a:pPr>
            <a:r>
              <a:rPr sz="1500" spc="-10" dirty="0">
                <a:latin typeface="Courier New"/>
                <a:cs typeface="Courier New"/>
              </a:rPr>
              <a:t>"unknown"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2CA06542-7E2E-7FF8-9F70-BCA6B27BECAA}"/>
              </a:ext>
            </a:extLst>
          </p:cNvPr>
          <p:cNvSpPr/>
          <p:nvPr/>
        </p:nvSpPr>
        <p:spPr>
          <a:xfrm>
            <a:off x="2046045" y="2763451"/>
            <a:ext cx="360680" cy="360680"/>
          </a:xfrm>
          <a:custGeom>
            <a:avLst/>
            <a:gdLst/>
            <a:ahLst/>
            <a:cxnLst/>
            <a:rect l="l" t="t" r="r" b="b"/>
            <a:pathLst>
              <a:path w="360680" h="360679">
                <a:moveTo>
                  <a:pt x="36068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60070"/>
                </a:lnTo>
                <a:lnTo>
                  <a:pt x="180340" y="360070"/>
                </a:lnTo>
                <a:lnTo>
                  <a:pt x="360680" y="360070"/>
                </a:lnTo>
                <a:lnTo>
                  <a:pt x="36068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BC32948D-5C50-F91D-0CC8-A9EEFC89B149}"/>
              </a:ext>
            </a:extLst>
          </p:cNvPr>
          <p:cNvSpPr/>
          <p:nvPr/>
        </p:nvSpPr>
        <p:spPr>
          <a:xfrm>
            <a:off x="6719645" y="2763451"/>
            <a:ext cx="359410" cy="360680"/>
          </a:xfrm>
          <a:custGeom>
            <a:avLst/>
            <a:gdLst/>
            <a:ahLst/>
            <a:cxnLst/>
            <a:rect l="l" t="t" r="r" b="b"/>
            <a:pathLst>
              <a:path w="359410" h="360679">
                <a:moveTo>
                  <a:pt x="359410" y="0"/>
                </a:moveTo>
                <a:lnTo>
                  <a:pt x="179070" y="0"/>
                </a:lnTo>
                <a:lnTo>
                  <a:pt x="0" y="0"/>
                </a:lnTo>
                <a:lnTo>
                  <a:pt x="0" y="360070"/>
                </a:lnTo>
                <a:lnTo>
                  <a:pt x="179070" y="360070"/>
                </a:lnTo>
                <a:lnTo>
                  <a:pt x="359410" y="36007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64735FC4-A01E-432E-F678-5DD75A51E6A9}"/>
              </a:ext>
            </a:extLst>
          </p:cNvPr>
          <p:cNvSpPr/>
          <p:nvPr/>
        </p:nvSpPr>
        <p:spPr>
          <a:xfrm>
            <a:off x="2775317" y="2355197"/>
            <a:ext cx="3748404" cy="143510"/>
          </a:xfrm>
          <a:custGeom>
            <a:avLst/>
            <a:gdLst/>
            <a:ahLst/>
            <a:cxnLst/>
            <a:rect l="l" t="t" r="r" b="b"/>
            <a:pathLst>
              <a:path w="3748404" h="143510">
                <a:moveTo>
                  <a:pt x="169900" y="49441"/>
                </a:moveTo>
                <a:lnTo>
                  <a:pt x="0" y="39306"/>
                </a:lnTo>
                <a:lnTo>
                  <a:pt x="27889" y="143268"/>
                </a:lnTo>
                <a:lnTo>
                  <a:pt x="169900" y="49441"/>
                </a:lnTo>
                <a:close/>
              </a:path>
              <a:path w="3748404" h="143510">
                <a:moveTo>
                  <a:pt x="3747808" y="0"/>
                </a:moveTo>
                <a:lnTo>
                  <a:pt x="3584257" y="49441"/>
                </a:lnTo>
                <a:lnTo>
                  <a:pt x="3744010" y="107772"/>
                </a:lnTo>
                <a:lnTo>
                  <a:pt x="37478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224FE514-5A9D-6265-E535-7676ACF06E07}"/>
              </a:ext>
            </a:extLst>
          </p:cNvPr>
          <p:cNvSpPr txBox="1"/>
          <p:nvPr/>
        </p:nvSpPr>
        <p:spPr>
          <a:xfrm>
            <a:off x="2033595" y="2355175"/>
            <a:ext cx="2540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5" dirty="0">
                <a:latin typeface="Courier New"/>
                <a:cs typeface="Courier New"/>
              </a:rPr>
              <a:t>b1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63D8DFF9-E40F-E55A-70E3-08CC30F58B22}"/>
              </a:ext>
            </a:extLst>
          </p:cNvPr>
          <p:cNvSpPr txBox="1"/>
          <p:nvPr/>
        </p:nvSpPr>
        <p:spPr>
          <a:xfrm>
            <a:off x="7555147" y="2713988"/>
            <a:ext cx="2540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5" dirty="0">
                <a:latin typeface="Courier New"/>
                <a:cs typeface="Courier New"/>
              </a:rPr>
              <a:t>b2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AB0BCFF-B633-E091-25FA-366AFDFFDAA0}"/>
              </a:ext>
            </a:extLst>
          </p:cNvPr>
          <p:cNvCxnSpPr>
            <a:cxnSpLocks/>
          </p:cNvCxnSpPr>
          <p:nvPr/>
        </p:nvCxnSpPr>
        <p:spPr bwMode="auto">
          <a:xfrm flipV="1">
            <a:off x="2166267" y="2460403"/>
            <a:ext cx="541074" cy="286400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33DEE2-9766-92A2-AC23-F5BAE2DD53AD}"/>
              </a:ext>
            </a:extLst>
          </p:cNvPr>
          <p:cNvCxnSpPr/>
          <p:nvPr/>
        </p:nvCxnSpPr>
        <p:spPr bwMode="auto">
          <a:xfrm>
            <a:off x="2707342" y="2460402"/>
            <a:ext cx="11874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DC835F0-9892-618C-CE88-FC3775B16F4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6523722" y="2405250"/>
            <a:ext cx="538481" cy="341553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31" name="object 21">
            <a:extLst>
              <a:ext uri="{FF2B5EF4-FFF2-40B4-BE49-F238E27FC236}">
                <a16:creationId xmlns:a16="http://schemas.microsoft.com/office/drawing/2014/main" id="{1F649F8D-4A66-8560-1ADC-7B81EE061FAF}"/>
              </a:ext>
            </a:extLst>
          </p:cNvPr>
          <p:cNvGraphicFramePr>
            <a:graphicFrameLocks noGrp="1"/>
          </p:cNvGraphicFramePr>
          <p:nvPr/>
        </p:nvGraphicFramePr>
        <p:xfrm>
          <a:off x="1299527" y="4353176"/>
          <a:ext cx="7481569" cy="1006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8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9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2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8920">
                <a:tc>
                  <a:txBody>
                    <a:bodyPr/>
                    <a:lstStyle/>
                    <a:p>
                      <a:pPr marL="31750">
                        <a:lnSpc>
                          <a:spcPts val="1855"/>
                        </a:lnSpc>
                      </a:pPr>
                      <a:r>
                        <a:rPr sz="1850" spc="-25" dirty="0">
                          <a:latin typeface="Courier New"/>
                          <a:cs typeface="Courier New"/>
                        </a:rPr>
                        <a:t>b1</a:t>
                      </a:r>
                      <a:endParaRPr sz="185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55"/>
                        </a:lnSpc>
                      </a:pP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new</a:t>
                      </a:r>
                      <a:r>
                        <a:rPr sz="1850" spc="-4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Book(</a:t>
                      </a: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"Thinking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55"/>
                        </a:lnSpc>
                      </a:pPr>
                      <a:r>
                        <a:rPr sz="185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  <a:r>
                        <a:rPr sz="1850" spc="-5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Java"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"Bruce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55"/>
                        </a:lnSpc>
                      </a:pPr>
                      <a:r>
                        <a:rPr sz="185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Eckel"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,1129);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015">
                <a:tc>
                  <a:txBody>
                    <a:bodyPr/>
                    <a:lstStyle/>
                    <a:p>
                      <a:pPr marL="31750">
                        <a:lnSpc>
                          <a:spcPts val="1875"/>
                        </a:lnSpc>
                      </a:pPr>
                      <a:r>
                        <a:rPr sz="1850" spc="-25" dirty="0">
                          <a:latin typeface="Courier New"/>
                          <a:cs typeface="Courier New"/>
                        </a:rPr>
                        <a:t>b2</a:t>
                      </a:r>
                      <a:endParaRPr sz="185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ts val="2210"/>
                        </a:lnSpc>
                        <a:spcBef>
                          <a:spcPts val="1760"/>
                        </a:spcBef>
                      </a:pPr>
                      <a:r>
                        <a:rPr sz="1850" spc="-2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if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75"/>
                        </a:lnSpc>
                      </a:pP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5" dirty="0">
                          <a:latin typeface="Courier New"/>
                          <a:cs typeface="Courier New"/>
                        </a:rPr>
                        <a:t>b1;</a:t>
                      </a:r>
                      <a:endParaRPr sz="1850" dirty="0">
                        <a:latin typeface="Courier New"/>
                        <a:cs typeface="Courier New"/>
                      </a:endParaRPr>
                    </a:p>
                    <a:p>
                      <a:pPr marL="69850">
                        <a:lnSpc>
                          <a:spcPts val="2210"/>
                        </a:lnSpc>
                        <a:spcBef>
                          <a:spcPts val="1760"/>
                        </a:spcBef>
                      </a:pPr>
                      <a:r>
                        <a:rPr sz="1850" dirty="0">
                          <a:latin typeface="Courier New"/>
                          <a:cs typeface="Courier New"/>
                        </a:rPr>
                        <a:t>(b1</a:t>
                      </a:r>
                      <a:r>
                        <a:rPr sz="1850" spc="-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==</a:t>
                      </a:r>
                      <a:r>
                        <a:rPr sz="1850" spc="-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5" dirty="0">
                          <a:latin typeface="Courier New"/>
                          <a:cs typeface="Courier New"/>
                        </a:rPr>
                        <a:t>b2)</a:t>
                      </a:r>
                      <a:endParaRPr sz="185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object 22">
            <a:extLst>
              <a:ext uri="{FF2B5EF4-FFF2-40B4-BE49-F238E27FC236}">
                <a16:creationId xmlns:a16="http://schemas.microsoft.com/office/drawing/2014/main" id="{B7800381-B865-9ACA-6726-BFBCC81C548C}"/>
              </a:ext>
            </a:extLst>
          </p:cNvPr>
          <p:cNvSpPr txBox="1"/>
          <p:nvPr/>
        </p:nvSpPr>
        <p:spPr>
          <a:xfrm>
            <a:off x="1299527" y="5455983"/>
            <a:ext cx="7303134" cy="8128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145415" indent="278765">
              <a:lnSpc>
                <a:spcPts val="1989"/>
              </a:lnSpc>
              <a:spcBef>
                <a:spcPts val="355"/>
              </a:spcBef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two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books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are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the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same"</a:t>
            </a:r>
            <a:r>
              <a:rPr sz="1850" spc="-10" dirty="0">
                <a:latin typeface="Courier New"/>
                <a:cs typeface="Courier New"/>
              </a:rPr>
              <a:t>); 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850" dirty="0">
              <a:latin typeface="Courier New"/>
              <a:cs typeface="Courier New"/>
            </a:endParaRPr>
          </a:p>
          <a:p>
            <a:pPr marL="291465">
              <a:lnSpc>
                <a:spcPts val="1964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two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books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are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different"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97687165"/>
      </p:ext>
    </p:extLst>
  </p:cSld>
  <p:clrMapOvr>
    <a:masterClrMapping/>
  </p:clrMapOvr>
  <p:transition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62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EQUALITY AND EQUIVALENCE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3"/>
            <a:ext cx="8283023" cy="4967521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ADE1A566-883B-6D9F-ABCD-D0CD5AC9A8A2}"/>
              </a:ext>
            </a:extLst>
          </p:cNvPr>
          <p:cNvSpPr txBox="1"/>
          <p:nvPr/>
        </p:nvSpPr>
        <p:spPr>
          <a:xfrm>
            <a:off x="1193140" y="1731327"/>
            <a:ext cx="6603365" cy="409702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434340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title;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author;</a:t>
            </a:r>
            <a:endParaRPr sz="1850" dirty="0">
              <a:latin typeface="Courier New"/>
              <a:cs typeface="Courier New"/>
            </a:endParaRPr>
          </a:p>
          <a:p>
            <a:pPr marL="292735" marR="3782060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numberOfPages;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ISBN;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ct val="100000"/>
              </a:lnSpc>
              <a:spcBef>
                <a:spcPts val="1730"/>
              </a:spcBef>
            </a:pPr>
            <a:r>
              <a:rPr sz="1850" spc="-25" dirty="0">
                <a:latin typeface="Courier New"/>
                <a:cs typeface="Courier New"/>
              </a:rPr>
              <a:t>...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05"/>
              </a:lnSpc>
              <a:spcBef>
                <a:spcPts val="175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compare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two</a:t>
            </a:r>
            <a:r>
              <a:rPr sz="1850" spc="-8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books</a:t>
            </a:r>
            <a:endParaRPr sz="1850" dirty="0">
              <a:latin typeface="Courier New"/>
              <a:cs typeface="Courier New"/>
            </a:endParaRPr>
          </a:p>
          <a:p>
            <a:pPr marL="572770" marR="1543685" indent="-280670">
              <a:lnSpc>
                <a:spcPts val="2000"/>
              </a:lnSpc>
              <a:spcBef>
                <a:spcPts val="13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equals(Book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b)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(title.equals(b.title)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&amp;&amp;</a:t>
            </a:r>
            <a:endParaRPr sz="1850" dirty="0">
              <a:latin typeface="Courier New"/>
              <a:cs typeface="Courier New"/>
            </a:endParaRPr>
          </a:p>
          <a:p>
            <a:pPr marL="1692275">
              <a:lnSpc>
                <a:spcPts val="1835"/>
              </a:lnSpc>
            </a:pPr>
            <a:r>
              <a:rPr sz="1850" spc="-10" dirty="0">
                <a:latin typeface="Courier New"/>
                <a:cs typeface="Courier New"/>
              </a:rPr>
              <a:t>author.equals(b.author)</a:t>
            </a:r>
            <a:r>
              <a:rPr sz="1850" spc="-18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&amp;&amp;</a:t>
            </a:r>
            <a:endParaRPr sz="1850" dirty="0">
              <a:latin typeface="Courier New"/>
              <a:cs typeface="Courier New"/>
            </a:endParaRPr>
          </a:p>
          <a:p>
            <a:pPr marL="1692275" marR="5080">
              <a:lnSpc>
                <a:spcPts val="2000"/>
              </a:lnSpc>
              <a:spcBef>
                <a:spcPts val="135"/>
              </a:spcBef>
            </a:pPr>
            <a:r>
              <a:rPr sz="1850" dirty="0">
                <a:latin typeface="Courier New"/>
                <a:cs typeface="Courier New"/>
              </a:rPr>
              <a:t>numberOfPages</a:t>
            </a:r>
            <a:r>
              <a:rPr sz="1850" spc="-1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==</a:t>
            </a:r>
            <a:r>
              <a:rPr sz="1850" spc="-1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b.numberOfPages</a:t>
            </a:r>
            <a:r>
              <a:rPr sz="1850" spc="-18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&amp;&amp; </a:t>
            </a:r>
            <a:r>
              <a:rPr sz="1850" spc="-10" dirty="0">
                <a:latin typeface="Courier New"/>
                <a:cs typeface="Courier New"/>
              </a:rPr>
              <a:t>ISBN.equals(b.ISBN));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3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17893001"/>
      </p:ext>
    </p:extLst>
  </p:cSld>
  <p:clrMapOvr>
    <a:masterClrMapping/>
  </p:clrMapOvr>
  <p:transition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63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EQUALITY AND EQUIVALENCE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3"/>
            <a:ext cx="8661082" cy="4187593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26447F53-DEDC-22FC-42E7-C1FF45F84583}"/>
              </a:ext>
            </a:extLst>
          </p:cNvPr>
          <p:cNvSpPr txBox="1"/>
          <p:nvPr/>
        </p:nvSpPr>
        <p:spPr>
          <a:xfrm>
            <a:off x="989042" y="1637900"/>
            <a:ext cx="8056245" cy="4692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13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ExampleBooks7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34480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624840">
              <a:lnSpc>
                <a:spcPct val="100000"/>
              </a:lnSpc>
              <a:spcBef>
                <a:spcPts val="1764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b1,b2;</a:t>
            </a:r>
            <a:endParaRPr sz="1850" dirty="0">
              <a:latin typeface="Courier New"/>
              <a:cs typeface="Courier New"/>
            </a:endParaRPr>
          </a:p>
          <a:p>
            <a:pPr marL="624840" marR="5080" indent="-635">
              <a:lnSpc>
                <a:spcPts val="2000"/>
              </a:lnSpc>
              <a:spcBef>
                <a:spcPts val="2000"/>
              </a:spcBef>
            </a:pPr>
            <a:r>
              <a:rPr sz="1850" dirty="0">
                <a:latin typeface="Courier New"/>
                <a:cs typeface="Courier New"/>
              </a:rPr>
              <a:t>b1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 </a:t>
            </a:r>
            <a:r>
              <a:rPr sz="1850" dirty="0">
                <a:latin typeface="Courier New"/>
                <a:cs typeface="Courier New"/>
              </a:rPr>
              <a:t>b2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</a:t>
            </a:r>
            <a:endParaRPr sz="1850" dirty="0">
              <a:latin typeface="Courier New"/>
              <a:cs typeface="Courier New"/>
            </a:endParaRPr>
          </a:p>
          <a:p>
            <a:pPr marL="624840">
              <a:lnSpc>
                <a:spcPts val="2105"/>
              </a:lnSpc>
              <a:spcBef>
                <a:spcPts val="172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(b1.equals(b2))</a:t>
            </a:r>
            <a:endParaRPr sz="1850" dirty="0">
              <a:latin typeface="Courier New"/>
              <a:cs typeface="Courier New"/>
            </a:endParaRPr>
          </a:p>
          <a:p>
            <a:pPr marL="624840" marR="286385" indent="278765">
              <a:lnSpc>
                <a:spcPts val="2000"/>
              </a:lnSpc>
              <a:spcBef>
                <a:spcPts val="135"/>
              </a:spcBef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two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books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are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the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same"</a:t>
            </a:r>
            <a:r>
              <a:rPr sz="1850" spc="-10" dirty="0">
                <a:latin typeface="Courier New"/>
                <a:cs typeface="Courier New"/>
              </a:rPr>
              <a:t>); 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850" dirty="0">
              <a:latin typeface="Courier New"/>
              <a:cs typeface="Courier New"/>
            </a:endParaRPr>
          </a:p>
          <a:p>
            <a:pPr marL="903605">
              <a:lnSpc>
                <a:spcPts val="183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two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books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are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different"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34480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6413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  <a:spcBef>
                <a:spcPts val="5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ExampleBooks7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The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two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books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are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the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same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91753509"/>
      </p:ext>
    </p:extLst>
  </p:cSld>
  <p:clrMapOvr>
    <a:masterClrMapping/>
  </p:clrMapOvr>
  <p:transition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64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A STATIC APPLICATION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3"/>
            <a:ext cx="8531134" cy="4277239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BEF10891-0213-A57A-E147-7362EB888078}"/>
              </a:ext>
            </a:extLst>
          </p:cNvPr>
          <p:cNvSpPr txBox="1"/>
          <p:nvPr/>
        </p:nvSpPr>
        <p:spPr>
          <a:xfrm>
            <a:off x="997838" y="1769979"/>
            <a:ext cx="6645275" cy="451294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72440" marR="3923665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AllStatic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x;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s;</a:t>
            </a:r>
            <a:endParaRPr sz="1850" dirty="0">
              <a:latin typeface="Courier New"/>
              <a:cs typeface="Courier New"/>
            </a:endParaRPr>
          </a:p>
          <a:p>
            <a:pPr marL="753110" marR="5080" indent="-280670">
              <a:lnSpc>
                <a:spcPts val="1989"/>
              </a:lnSpc>
              <a:spcBef>
                <a:spcPts val="198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asString(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aNumber)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""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aNumber;</a:t>
            </a:r>
            <a:endParaRPr sz="1850" dirty="0">
              <a:latin typeface="Courier New"/>
              <a:cs typeface="Courier New"/>
            </a:endParaRPr>
          </a:p>
          <a:p>
            <a:pPr marL="472440">
              <a:lnSpc>
                <a:spcPts val="1964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753110" marR="565150" indent="-280670">
              <a:lnSpc>
                <a:spcPts val="1989"/>
              </a:lnSpc>
              <a:spcBef>
                <a:spcPts val="201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2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165;</a:t>
            </a:r>
            <a:endParaRPr sz="1850" dirty="0">
              <a:latin typeface="Courier New"/>
              <a:cs typeface="Courier New"/>
            </a:endParaRPr>
          </a:p>
          <a:p>
            <a:pPr marL="753110" marR="2804160">
              <a:lnSpc>
                <a:spcPts val="1989"/>
              </a:lnSpc>
              <a:spcBef>
                <a:spcPts val="5"/>
              </a:spcBef>
            </a:pPr>
            <a:r>
              <a:rPr sz="1850" dirty="0">
                <a:latin typeface="Courier New"/>
                <a:cs typeface="Courier New"/>
              </a:rPr>
              <a:t>s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asString(x); </a:t>
            </a:r>
            <a:r>
              <a:rPr sz="1850" spc="-20" dirty="0">
                <a:latin typeface="Courier New"/>
                <a:cs typeface="Courier New"/>
              </a:rPr>
              <a:t>System.out.println(s);</a:t>
            </a:r>
            <a:endParaRPr sz="1850" dirty="0">
              <a:latin typeface="Courier New"/>
              <a:cs typeface="Courier New"/>
            </a:endParaRPr>
          </a:p>
          <a:p>
            <a:pPr marL="472440">
              <a:lnSpc>
                <a:spcPts val="183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9240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10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4385310">
              <a:lnSpc>
                <a:spcPts val="1989"/>
              </a:lnSpc>
              <a:spcBef>
                <a:spcPts val="5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AllStatic </a:t>
            </a:r>
            <a:r>
              <a:rPr sz="1850" spc="-25" dirty="0">
                <a:latin typeface="Courier New"/>
                <a:cs typeface="Courier New"/>
              </a:rPr>
              <a:t>165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10832225"/>
      </p:ext>
    </p:extLst>
  </p:cSld>
  <p:clrMapOvr>
    <a:masterClrMapping/>
  </p:clrMapOvr>
  <p:transition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7">
            <a:extLst>
              <a:ext uri="{FF2B5EF4-FFF2-40B4-BE49-F238E27FC236}">
                <a16:creationId xmlns:a16="http://schemas.microsoft.com/office/drawing/2014/main" id="{8467CFD9-6B40-2254-26FB-7D167CE992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3" y="1132570"/>
            <a:ext cx="7559675" cy="1707966"/>
          </a:xfrm>
        </p:spPr>
        <p:txBody>
          <a:bodyPr/>
          <a:lstStyle/>
          <a:p>
            <a:r>
              <a:rPr lang="en-GB" dirty="0"/>
              <a:t>INSTANCE INITIATION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BE9D0169-662D-1082-F4D7-F7678243F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083036"/>
            <a:ext cx="7559675" cy="2212019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data members in an object are guaranteed to have an initial value.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There exists a default value for all primitive types: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Textfeld 1">
            <a:extLst>
              <a:ext uri="{FF2B5EF4-FFF2-40B4-BE49-F238E27FC236}">
                <a16:creationId xmlns:a16="http://schemas.microsoft.com/office/drawing/2014/main" id="{C2F86EB9-E1CB-DEF7-0E87-1AC714B891F3}"/>
              </a:ext>
            </a:extLst>
          </p:cNvPr>
          <p:cNvSpPr txBox="1"/>
          <p:nvPr/>
        </p:nvSpPr>
        <p:spPr>
          <a:xfrm>
            <a:off x="8600377" y="5468719"/>
            <a:ext cx="1480247" cy="507831"/>
          </a:xfrm>
          <a:prstGeom prst="rect">
            <a:avLst/>
          </a:prstGeom>
          <a:solidFill>
            <a:srgbClr val="FF0027"/>
          </a:solidFill>
          <a:ln>
            <a:solidFill>
              <a:srgbClr val="FF0027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Use this </a:t>
            </a:r>
            <a:r>
              <a:rPr lang="en-US" sz="900" dirty="0" err="1">
                <a:solidFill>
                  <a:schemeClr val="bg1"/>
                </a:solidFill>
              </a:rPr>
              <a:t>light-coloured</a:t>
            </a:r>
            <a:r>
              <a:rPr lang="en-US" sz="900" dirty="0">
                <a:solidFill>
                  <a:schemeClr val="bg1"/>
                </a:solidFill>
              </a:rPr>
              <a:t> cover template to save on toner when printing.</a:t>
            </a:r>
            <a:endParaRPr lang="en-GB" sz="900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8D6003E-7735-218B-634E-09FC92D03114}"/>
              </a:ext>
            </a:extLst>
          </p:cNvPr>
          <p:cNvGraphicFramePr>
            <a:graphicFrameLocks noGrp="1"/>
          </p:cNvGraphicFramePr>
          <p:nvPr/>
        </p:nvGraphicFramePr>
        <p:xfrm>
          <a:off x="947733" y="4476638"/>
          <a:ext cx="7559679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946">
                  <a:extLst>
                    <a:ext uri="{9D8B030D-6E8A-4147-A177-3AD203B41FA5}">
                      <a16:colId xmlns:a16="http://schemas.microsoft.com/office/drawing/2014/main" val="3692671054"/>
                    </a:ext>
                  </a:extLst>
                </a:gridCol>
                <a:gridCol w="622989">
                  <a:extLst>
                    <a:ext uri="{9D8B030D-6E8A-4147-A177-3AD203B41FA5}">
                      <a16:colId xmlns:a16="http://schemas.microsoft.com/office/drawing/2014/main" val="1709906327"/>
                    </a:ext>
                  </a:extLst>
                </a:gridCol>
                <a:gridCol w="755968">
                  <a:extLst>
                    <a:ext uri="{9D8B030D-6E8A-4147-A177-3AD203B41FA5}">
                      <a16:colId xmlns:a16="http://schemas.microsoft.com/office/drawing/2014/main" val="1848730174"/>
                    </a:ext>
                  </a:extLst>
                </a:gridCol>
                <a:gridCol w="415067">
                  <a:extLst>
                    <a:ext uri="{9D8B030D-6E8A-4147-A177-3AD203B41FA5}">
                      <a16:colId xmlns:a16="http://schemas.microsoft.com/office/drawing/2014/main" val="964398951"/>
                    </a:ext>
                  </a:extLst>
                </a:gridCol>
                <a:gridCol w="618565">
                  <a:extLst>
                    <a:ext uri="{9D8B030D-6E8A-4147-A177-3AD203B41FA5}">
                      <a16:colId xmlns:a16="http://schemas.microsoft.com/office/drawing/2014/main" val="1730478177"/>
                    </a:ext>
                  </a:extLst>
                </a:gridCol>
                <a:gridCol w="708211">
                  <a:extLst>
                    <a:ext uri="{9D8B030D-6E8A-4147-A177-3AD203B41FA5}">
                      <a16:colId xmlns:a16="http://schemas.microsoft.com/office/drawing/2014/main" val="2630653188"/>
                    </a:ext>
                  </a:extLst>
                </a:gridCol>
                <a:gridCol w="833718">
                  <a:extLst>
                    <a:ext uri="{9D8B030D-6E8A-4147-A177-3AD203B41FA5}">
                      <a16:colId xmlns:a16="http://schemas.microsoft.com/office/drawing/2014/main" val="147435902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519145366"/>
                    </a:ext>
                  </a:extLst>
                </a:gridCol>
                <a:gridCol w="941294">
                  <a:extLst>
                    <a:ext uri="{9D8B030D-6E8A-4147-A177-3AD203B41FA5}">
                      <a16:colId xmlns:a16="http://schemas.microsoft.com/office/drawing/2014/main" val="996064729"/>
                    </a:ext>
                  </a:extLst>
                </a:gridCol>
                <a:gridCol w="1129462">
                  <a:extLst>
                    <a:ext uri="{9D8B030D-6E8A-4147-A177-3AD203B41FA5}">
                      <a16:colId xmlns:a16="http://schemas.microsoft.com/office/drawing/2014/main" val="792410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Byte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Double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Boolean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666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Initial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‘/0’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8746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119814"/>
      </p:ext>
    </p:extLst>
  </p:cSld>
  <p:clrMapOvr>
    <a:masterClrMapping/>
  </p:clrMapOvr>
  <p:transition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5596" y="6849808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66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INSTANCE INITIATION</a:t>
            </a: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384FC23B-9AAC-D39E-AEE2-CF4A19440B77}"/>
              </a:ext>
            </a:extLst>
          </p:cNvPr>
          <p:cNvGrpSpPr/>
          <p:nvPr/>
        </p:nvGrpSpPr>
        <p:grpSpPr>
          <a:xfrm>
            <a:off x="790946" y="1269902"/>
            <a:ext cx="3253104" cy="1635760"/>
            <a:chOff x="1016838" y="1621536"/>
            <a:chExt cx="3253104" cy="1635760"/>
          </a:xfrm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B5F94003-6222-93FF-DF3B-570C3D473697}"/>
                </a:ext>
              </a:extLst>
            </p:cNvPr>
            <p:cNvSpPr/>
            <p:nvPr/>
          </p:nvSpPr>
          <p:spPr>
            <a:xfrm>
              <a:off x="1025804" y="1630502"/>
              <a:ext cx="3234690" cy="1616710"/>
            </a:xfrm>
            <a:custGeom>
              <a:avLst/>
              <a:gdLst/>
              <a:ahLst/>
              <a:cxnLst/>
              <a:rect l="l" t="t" r="r" b="b"/>
              <a:pathLst>
                <a:path w="3234690" h="1616710">
                  <a:moveTo>
                    <a:pt x="3234321" y="1414945"/>
                  </a:moveTo>
                  <a:lnTo>
                    <a:pt x="3234321" y="0"/>
                  </a:lnTo>
                  <a:lnTo>
                    <a:pt x="0" y="0"/>
                  </a:lnTo>
                  <a:lnTo>
                    <a:pt x="0" y="1616532"/>
                  </a:lnTo>
                  <a:lnTo>
                    <a:pt x="2829877" y="1616532"/>
                  </a:lnTo>
                  <a:lnTo>
                    <a:pt x="3234321" y="141494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8E1FD09C-1778-2277-466A-814FEEE8D3DA}"/>
                </a:ext>
              </a:extLst>
            </p:cNvPr>
            <p:cNvSpPr/>
            <p:nvPr/>
          </p:nvSpPr>
          <p:spPr>
            <a:xfrm>
              <a:off x="1016838" y="1621536"/>
              <a:ext cx="3252470" cy="1634489"/>
            </a:xfrm>
            <a:custGeom>
              <a:avLst/>
              <a:gdLst/>
              <a:ahLst/>
              <a:cxnLst/>
              <a:rect l="l" t="t" r="r" b="b"/>
              <a:pathLst>
                <a:path w="3252470" h="1634489">
                  <a:moveTo>
                    <a:pt x="3252266" y="1427314"/>
                  </a:moveTo>
                  <a:lnTo>
                    <a:pt x="3252266" y="4013"/>
                  </a:lnTo>
                  <a:lnTo>
                    <a:pt x="3248240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630451"/>
                  </a:lnTo>
                  <a:lnTo>
                    <a:pt x="4013" y="1634464"/>
                  </a:lnTo>
                  <a:lnTo>
                    <a:pt x="8966" y="163446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3234321" y="17945"/>
                  </a:lnTo>
                  <a:lnTo>
                    <a:pt x="3234321" y="8966"/>
                  </a:lnTo>
                  <a:lnTo>
                    <a:pt x="3243287" y="8966"/>
                  </a:lnTo>
                  <a:lnTo>
                    <a:pt x="3243287" y="1433926"/>
                  </a:lnTo>
                  <a:lnTo>
                    <a:pt x="3250336" y="1430413"/>
                  </a:lnTo>
                  <a:lnTo>
                    <a:pt x="3252266" y="1427314"/>
                  </a:lnTo>
                  <a:close/>
                </a:path>
                <a:path w="3252470" h="1634489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3252470" h="1634489">
                  <a:moveTo>
                    <a:pt x="17932" y="1616532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616532"/>
                  </a:lnTo>
                  <a:lnTo>
                    <a:pt x="17932" y="1616532"/>
                  </a:lnTo>
                  <a:close/>
                </a:path>
                <a:path w="3252470" h="1634489">
                  <a:moveTo>
                    <a:pt x="2836728" y="1616532"/>
                  </a:moveTo>
                  <a:lnTo>
                    <a:pt x="8966" y="1616532"/>
                  </a:lnTo>
                  <a:lnTo>
                    <a:pt x="8966" y="1625498"/>
                  </a:lnTo>
                  <a:lnTo>
                    <a:pt x="17932" y="1625498"/>
                  </a:lnTo>
                  <a:lnTo>
                    <a:pt x="17932" y="1634464"/>
                  </a:lnTo>
                  <a:lnTo>
                    <a:pt x="2834843" y="1634464"/>
                  </a:lnTo>
                  <a:lnTo>
                    <a:pt x="2834843" y="1617471"/>
                  </a:lnTo>
                  <a:lnTo>
                    <a:pt x="2836728" y="1616532"/>
                  </a:lnTo>
                  <a:close/>
                </a:path>
                <a:path w="3252470" h="1634489">
                  <a:moveTo>
                    <a:pt x="17932" y="1634464"/>
                  </a:moveTo>
                  <a:lnTo>
                    <a:pt x="17932" y="1625498"/>
                  </a:lnTo>
                  <a:lnTo>
                    <a:pt x="8966" y="1625498"/>
                  </a:lnTo>
                  <a:lnTo>
                    <a:pt x="8966" y="1634464"/>
                  </a:lnTo>
                  <a:lnTo>
                    <a:pt x="17932" y="1634464"/>
                  </a:lnTo>
                  <a:close/>
                </a:path>
                <a:path w="3252470" h="1634489">
                  <a:moveTo>
                    <a:pt x="2838843" y="1625498"/>
                  </a:moveTo>
                  <a:lnTo>
                    <a:pt x="2838843" y="1616532"/>
                  </a:lnTo>
                  <a:lnTo>
                    <a:pt x="2836728" y="1616532"/>
                  </a:lnTo>
                  <a:lnTo>
                    <a:pt x="2834843" y="1617471"/>
                  </a:lnTo>
                  <a:lnTo>
                    <a:pt x="2838843" y="1625498"/>
                  </a:lnTo>
                  <a:close/>
                </a:path>
                <a:path w="3252470" h="1634489">
                  <a:moveTo>
                    <a:pt x="2838843" y="1634464"/>
                  </a:moveTo>
                  <a:lnTo>
                    <a:pt x="2838843" y="1625498"/>
                  </a:lnTo>
                  <a:lnTo>
                    <a:pt x="2834843" y="1617471"/>
                  </a:lnTo>
                  <a:lnTo>
                    <a:pt x="2834843" y="1634464"/>
                  </a:lnTo>
                  <a:lnTo>
                    <a:pt x="2838843" y="1634464"/>
                  </a:lnTo>
                  <a:close/>
                </a:path>
                <a:path w="3252470" h="1634489">
                  <a:moveTo>
                    <a:pt x="3243287" y="1423911"/>
                  </a:moveTo>
                  <a:lnTo>
                    <a:pt x="3239287" y="1415872"/>
                  </a:lnTo>
                  <a:lnTo>
                    <a:pt x="2836728" y="1616532"/>
                  </a:lnTo>
                  <a:lnTo>
                    <a:pt x="2838843" y="1616532"/>
                  </a:lnTo>
                  <a:lnTo>
                    <a:pt x="2838843" y="1634464"/>
                  </a:lnTo>
                  <a:lnTo>
                    <a:pt x="2840202" y="1634464"/>
                  </a:lnTo>
                  <a:lnTo>
                    <a:pt x="2841624" y="1634134"/>
                  </a:lnTo>
                  <a:lnTo>
                    <a:pt x="3234321" y="1438396"/>
                  </a:lnTo>
                  <a:lnTo>
                    <a:pt x="3234321" y="1423911"/>
                  </a:lnTo>
                  <a:lnTo>
                    <a:pt x="3243287" y="1423911"/>
                  </a:lnTo>
                  <a:close/>
                </a:path>
                <a:path w="3252470" h="1634489">
                  <a:moveTo>
                    <a:pt x="3243287" y="17945"/>
                  </a:moveTo>
                  <a:lnTo>
                    <a:pt x="3243287" y="8966"/>
                  </a:lnTo>
                  <a:lnTo>
                    <a:pt x="3234321" y="8966"/>
                  </a:lnTo>
                  <a:lnTo>
                    <a:pt x="3234321" y="17945"/>
                  </a:lnTo>
                  <a:lnTo>
                    <a:pt x="3243287" y="17945"/>
                  </a:lnTo>
                  <a:close/>
                </a:path>
                <a:path w="3252470" h="1634489">
                  <a:moveTo>
                    <a:pt x="3243287" y="1423911"/>
                  </a:moveTo>
                  <a:lnTo>
                    <a:pt x="3243287" y="17945"/>
                  </a:lnTo>
                  <a:lnTo>
                    <a:pt x="3234321" y="17945"/>
                  </a:lnTo>
                  <a:lnTo>
                    <a:pt x="3234321" y="1418347"/>
                  </a:lnTo>
                  <a:lnTo>
                    <a:pt x="3239287" y="1415872"/>
                  </a:lnTo>
                  <a:lnTo>
                    <a:pt x="3243287" y="1423911"/>
                  </a:lnTo>
                  <a:close/>
                </a:path>
                <a:path w="3252470" h="1634489">
                  <a:moveTo>
                    <a:pt x="3243287" y="1433926"/>
                  </a:moveTo>
                  <a:lnTo>
                    <a:pt x="3243287" y="1423911"/>
                  </a:lnTo>
                  <a:lnTo>
                    <a:pt x="3234321" y="1423911"/>
                  </a:lnTo>
                  <a:lnTo>
                    <a:pt x="3234321" y="1438396"/>
                  </a:lnTo>
                  <a:lnTo>
                    <a:pt x="3243287" y="14339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FFBE4056-1AD5-EFBD-73BC-46213F25BE94}"/>
                </a:ext>
              </a:extLst>
            </p:cNvPr>
            <p:cNvSpPr/>
            <p:nvPr/>
          </p:nvSpPr>
          <p:spPr>
            <a:xfrm>
              <a:off x="3855681" y="3045447"/>
              <a:ext cx="404495" cy="201930"/>
            </a:xfrm>
            <a:custGeom>
              <a:avLst/>
              <a:gdLst/>
              <a:ahLst/>
              <a:cxnLst/>
              <a:rect l="l" t="t" r="r" b="b"/>
              <a:pathLst>
                <a:path w="404495" h="201930">
                  <a:moveTo>
                    <a:pt x="404444" y="0"/>
                  </a:moveTo>
                  <a:lnTo>
                    <a:pt x="319328" y="6425"/>
                  </a:lnTo>
                  <a:lnTo>
                    <a:pt x="259814" y="12112"/>
                  </a:lnTo>
                  <a:lnTo>
                    <a:pt x="217276" y="15687"/>
                  </a:lnTo>
                  <a:lnTo>
                    <a:pt x="183085" y="15776"/>
                  </a:lnTo>
                  <a:lnTo>
                    <a:pt x="148612" y="11004"/>
                  </a:lnTo>
                  <a:lnTo>
                    <a:pt x="105232" y="0"/>
                  </a:lnTo>
                  <a:lnTo>
                    <a:pt x="0" y="201587"/>
                  </a:lnTo>
                  <a:lnTo>
                    <a:pt x="40444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77DC8F91-F53D-69D6-B1B5-A732B0FC5D13}"/>
                </a:ext>
              </a:extLst>
            </p:cNvPr>
            <p:cNvSpPr/>
            <p:nvPr/>
          </p:nvSpPr>
          <p:spPr>
            <a:xfrm>
              <a:off x="3845915" y="3035642"/>
              <a:ext cx="424180" cy="221615"/>
            </a:xfrm>
            <a:custGeom>
              <a:avLst/>
              <a:gdLst/>
              <a:ahLst/>
              <a:cxnLst/>
              <a:rect l="l" t="t" r="r" b="b"/>
              <a:pathLst>
                <a:path w="424179" h="221614">
                  <a:moveTo>
                    <a:pt x="414782" y="19533"/>
                  </a:moveTo>
                  <a:lnTo>
                    <a:pt x="414782" y="18757"/>
                  </a:lnTo>
                  <a:lnTo>
                    <a:pt x="369381" y="22122"/>
                  </a:lnTo>
                  <a:lnTo>
                    <a:pt x="30504" y="191034"/>
                  </a:lnTo>
                  <a:lnTo>
                    <a:pt x="17716" y="215531"/>
                  </a:lnTo>
                  <a:lnTo>
                    <a:pt x="9766" y="211378"/>
                  </a:lnTo>
                  <a:lnTo>
                    <a:pt x="1816" y="207238"/>
                  </a:lnTo>
                  <a:lnTo>
                    <a:pt x="0" y="210693"/>
                  </a:lnTo>
                  <a:lnTo>
                    <a:pt x="635" y="214884"/>
                  </a:lnTo>
                  <a:lnTo>
                    <a:pt x="6096" y="220459"/>
                  </a:lnTo>
                  <a:lnTo>
                    <a:pt x="10274" y="221157"/>
                  </a:lnTo>
                  <a:lnTo>
                    <a:pt x="414782" y="19533"/>
                  </a:lnTo>
                  <a:close/>
                </a:path>
                <a:path w="424179" h="221614">
                  <a:moveTo>
                    <a:pt x="423989" y="11607"/>
                  </a:moveTo>
                  <a:lnTo>
                    <a:pt x="421767" y="3340"/>
                  </a:lnTo>
                  <a:lnTo>
                    <a:pt x="417918" y="584"/>
                  </a:lnTo>
                  <a:lnTo>
                    <a:pt x="413651" y="850"/>
                  </a:lnTo>
                  <a:lnTo>
                    <a:pt x="336747" y="6557"/>
                  </a:lnTo>
                  <a:lnTo>
                    <a:pt x="239799" y="15631"/>
                  </a:lnTo>
                  <a:lnTo>
                    <a:pt x="208280" y="17094"/>
                  </a:lnTo>
                  <a:lnTo>
                    <a:pt x="168416" y="13590"/>
                  </a:lnTo>
                  <a:lnTo>
                    <a:pt x="117475" y="1181"/>
                  </a:lnTo>
                  <a:lnTo>
                    <a:pt x="113385" y="0"/>
                  </a:lnTo>
                  <a:lnTo>
                    <a:pt x="109016" y="1879"/>
                  </a:lnTo>
                  <a:lnTo>
                    <a:pt x="1816" y="207238"/>
                  </a:lnTo>
                  <a:lnTo>
                    <a:pt x="5765" y="209301"/>
                  </a:lnTo>
                  <a:lnTo>
                    <a:pt x="5765" y="203365"/>
                  </a:lnTo>
                  <a:lnTo>
                    <a:pt x="30504" y="191034"/>
                  </a:lnTo>
                  <a:lnTo>
                    <a:pt x="112522" y="33918"/>
                  </a:lnTo>
                  <a:lnTo>
                    <a:pt x="112522" y="18415"/>
                  </a:lnTo>
                  <a:lnTo>
                    <a:pt x="114998" y="9804"/>
                  </a:lnTo>
                  <a:lnTo>
                    <a:pt x="122948" y="13944"/>
                  </a:lnTo>
                  <a:lnTo>
                    <a:pt x="122948" y="21220"/>
                  </a:lnTo>
                  <a:lnTo>
                    <a:pt x="141121" y="26109"/>
                  </a:lnTo>
                  <a:lnTo>
                    <a:pt x="165344" y="31259"/>
                  </a:lnTo>
                  <a:lnTo>
                    <a:pt x="187095" y="34140"/>
                  </a:lnTo>
                  <a:lnTo>
                    <a:pt x="208280" y="35026"/>
                  </a:lnTo>
                  <a:lnTo>
                    <a:pt x="241204" y="33507"/>
                  </a:lnTo>
                  <a:lnTo>
                    <a:pt x="338287" y="24427"/>
                  </a:lnTo>
                  <a:lnTo>
                    <a:pt x="369381" y="22122"/>
                  </a:lnTo>
                  <a:lnTo>
                    <a:pt x="410197" y="1778"/>
                  </a:lnTo>
                  <a:lnTo>
                    <a:pt x="414197" y="9804"/>
                  </a:lnTo>
                  <a:lnTo>
                    <a:pt x="414782" y="18757"/>
                  </a:lnTo>
                  <a:lnTo>
                    <a:pt x="414782" y="19533"/>
                  </a:lnTo>
                  <a:lnTo>
                    <a:pt x="422046" y="15913"/>
                  </a:lnTo>
                  <a:lnTo>
                    <a:pt x="423989" y="11607"/>
                  </a:lnTo>
                  <a:close/>
                </a:path>
                <a:path w="424179" h="221614">
                  <a:moveTo>
                    <a:pt x="30504" y="191034"/>
                  </a:moveTo>
                  <a:lnTo>
                    <a:pt x="5765" y="203365"/>
                  </a:lnTo>
                  <a:lnTo>
                    <a:pt x="9766" y="211391"/>
                  </a:lnTo>
                  <a:lnTo>
                    <a:pt x="17716" y="215531"/>
                  </a:lnTo>
                  <a:lnTo>
                    <a:pt x="30504" y="191034"/>
                  </a:lnTo>
                  <a:close/>
                </a:path>
                <a:path w="424179" h="221614">
                  <a:moveTo>
                    <a:pt x="9766" y="211391"/>
                  </a:moveTo>
                  <a:lnTo>
                    <a:pt x="5765" y="203365"/>
                  </a:lnTo>
                  <a:lnTo>
                    <a:pt x="5765" y="209301"/>
                  </a:lnTo>
                  <a:lnTo>
                    <a:pt x="9766" y="211391"/>
                  </a:lnTo>
                  <a:close/>
                </a:path>
                <a:path w="424179" h="221614">
                  <a:moveTo>
                    <a:pt x="122948" y="13944"/>
                  </a:moveTo>
                  <a:lnTo>
                    <a:pt x="114998" y="9804"/>
                  </a:lnTo>
                  <a:lnTo>
                    <a:pt x="112522" y="18415"/>
                  </a:lnTo>
                  <a:lnTo>
                    <a:pt x="119618" y="20324"/>
                  </a:lnTo>
                  <a:lnTo>
                    <a:pt x="122948" y="13944"/>
                  </a:lnTo>
                  <a:close/>
                </a:path>
                <a:path w="424179" h="221614">
                  <a:moveTo>
                    <a:pt x="119618" y="20324"/>
                  </a:moveTo>
                  <a:lnTo>
                    <a:pt x="112522" y="18415"/>
                  </a:lnTo>
                  <a:lnTo>
                    <a:pt x="112522" y="33918"/>
                  </a:lnTo>
                  <a:lnTo>
                    <a:pt x="119618" y="20324"/>
                  </a:lnTo>
                  <a:close/>
                </a:path>
                <a:path w="424179" h="221614">
                  <a:moveTo>
                    <a:pt x="122948" y="21220"/>
                  </a:moveTo>
                  <a:lnTo>
                    <a:pt x="122948" y="13944"/>
                  </a:lnTo>
                  <a:lnTo>
                    <a:pt x="119618" y="20324"/>
                  </a:lnTo>
                  <a:lnTo>
                    <a:pt x="122948" y="21220"/>
                  </a:lnTo>
                  <a:close/>
                </a:path>
                <a:path w="424179" h="221614">
                  <a:moveTo>
                    <a:pt x="414782" y="18757"/>
                  </a:moveTo>
                  <a:lnTo>
                    <a:pt x="414197" y="9804"/>
                  </a:lnTo>
                  <a:lnTo>
                    <a:pt x="410197" y="1778"/>
                  </a:lnTo>
                  <a:lnTo>
                    <a:pt x="369381" y="22122"/>
                  </a:lnTo>
                  <a:lnTo>
                    <a:pt x="414782" y="18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8">
            <a:extLst>
              <a:ext uri="{FF2B5EF4-FFF2-40B4-BE49-F238E27FC236}">
                <a16:creationId xmlns:a16="http://schemas.microsoft.com/office/drawing/2014/main" id="{D88BADC7-54A3-BE2F-3B25-28B329309A7E}"/>
              </a:ext>
            </a:extLst>
          </p:cNvPr>
          <p:cNvGrpSpPr/>
          <p:nvPr/>
        </p:nvGrpSpPr>
        <p:grpSpPr>
          <a:xfrm>
            <a:off x="790946" y="3066469"/>
            <a:ext cx="8496489" cy="2714625"/>
            <a:chOff x="1016838" y="3418103"/>
            <a:chExt cx="8823960" cy="2714625"/>
          </a:xfrm>
        </p:grpSpPr>
        <p:sp>
          <p:nvSpPr>
            <p:cNvPr id="17" name="object 9">
              <a:extLst>
                <a:ext uri="{FF2B5EF4-FFF2-40B4-BE49-F238E27FC236}">
                  <a16:creationId xmlns:a16="http://schemas.microsoft.com/office/drawing/2014/main" id="{568F96B0-81B8-5722-D391-E3F2341461B5}"/>
                </a:ext>
              </a:extLst>
            </p:cNvPr>
            <p:cNvSpPr/>
            <p:nvPr/>
          </p:nvSpPr>
          <p:spPr>
            <a:xfrm>
              <a:off x="1025804" y="3427069"/>
              <a:ext cx="8805545" cy="2695575"/>
            </a:xfrm>
            <a:custGeom>
              <a:avLst/>
              <a:gdLst/>
              <a:ahLst/>
              <a:cxnLst/>
              <a:rect l="l" t="t" r="r" b="b"/>
              <a:pathLst>
                <a:path w="8805545" h="2695575">
                  <a:moveTo>
                    <a:pt x="8805329" y="2358224"/>
                  </a:moveTo>
                  <a:lnTo>
                    <a:pt x="8805329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704823" y="2695486"/>
                  </a:lnTo>
                  <a:lnTo>
                    <a:pt x="8805329" y="2358224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7F9BDFC2-DD32-8910-280F-2D589040AD0C}"/>
                </a:ext>
              </a:extLst>
            </p:cNvPr>
            <p:cNvSpPr/>
            <p:nvPr/>
          </p:nvSpPr>
          <p:spPr>
            <a:xfrm>
              <a:off x="1016838" y="3418103"/>
              <a:ext cx="8823325" cy="2713990"/>
            </a:xfrm>
            <a:custGeom>
              <a:avLst/>
              <a:gdLst/>
              <a:ahLst/>
              <a:cxnLst/>
              <a:rect l="l" t="t" r="r" b="b"/>
              <a:pathLst>
                <a:path w="8823325" h="2713990">
                  <a:moveTo>
                    <a:pt x="8823261" y="2371153"/>
                  </a:moveTo>
                  <a:lnTo>
                    <a:pt x="8823261" y="4013"/>
                  </a:lnTo>
                  <a:lnTo>
                    <a:pt x="8819248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8805316" y="17932"/>
                  </a:lnTo>
                  <a:lnTo>
                    <a:pt x="8805316" y="8966"/>
                  </a:lnTo>
                  <a:lnTo>
                    <a:pt x="8814295" y="8966"/>
                  </a:lnTo>
                  <a:lnTo>
                    <a:pt x="8814295" y="2376582"/>
                  </a:lnTo>
                  <a:lnTo>
                    <a:pt x="8820696" y="2374620"/>
                  </a:lnTo>
                  <a:lnTo>
                    <a:pt x="8823261" y="2371153"/>
                  </a:lnTo>
                  <a:close/>
                </a:path>
                <a:path w="8823325" h="2713990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8823325" h="2713990">
                  <a:moveTo>
                    <a:pt x="17932" y="2695473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2695473"/>
                  </a:lnTo>
                  <a:lnTo>
                    <a:pt x="17932" y="2695473"/>
                  </a:lnTo>
                  <a:close/>
                </a:path>
                <a:path w="8823325" h="2713990">
                  <a:moveTo>
                    <a:pt x="7712445" y="2695473"/>
                  </a:moveTo>
                  <a:lnTo>
                    <a:pt x="8966" y="2695473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711160" y="2713418"/>
                  </a:lnTo>
                  <a:lnTo>
                    <a:pt x="7711160" y="2695867"/>
                  </a:lnTo>
                  <a:lnTo>
                    <a:pt x="7712445" y="2695473"/>
                  </a:lnTo>
                  <a:close/>
                </a:path>
                <a:path w="8823325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823325" h="2713990">
                  <a:moveTo>
                    <a:pt x="7713789" y="2704452"/>
                  </a:moveTo>
                  <a:lnTo>
                    <a:pt x="7713789" y="2695473"/>
                  </a:lnTo>
                  <a:lnTo>
                    <a:pt x="7712445" y="2695473"/>
                  </a:lnTo>
                  <a:lnTo>
                    <a:pt x="7711160" y="2695867"/>
                  </a:lnTo>
                  <a:lnTo>
                    <a:pt x="7713789" y="2704452"/>
                  </a:lnTo>
                  <a:close/>
                </a:path>
                <a:path w="8823325" h="2713990">
                  <a:moveTo>
                    <a:pt x="7713789" y="2713418"/>
                  </a:moveTo>
                  <a:lnTo>
                    <a:pt x="7713789" y="2704452"/>
                  </a:lnTo>
                  <a:lnTo>
                    <a:pt x="7711160" y="2695867"/>
                  </a:lnTo>
                  <a:lnTo>
                    <a:pt x="7711160" y="2713418"/>
                  </a:lnTo>
                  <a:lnTo>
                    <a:pt x="7713789" y="2713418"/>
                  </a:lnTo>
                  <a:close/>
                </a:path>
                <a:path w="8823325" h="2713990">
                  <a:moveTo>
                    <a:pt x="8814295" y="2367191"/>
                  </a:moveTo>
                  <a:lnTo>
                    <a:pt x="8811666" y="2358618"/>
                  </a:lnTo>
                  <a:lnTo>
                    <a:pt x="7712445" y="2695473"/>
                  </a:lnTo>
                  <a:lnTo>
                    <a:pt x="7713789" y="2695473"/>
                  </a:lnTo>
                  <a:lnTo>
                    <a:pt x="7713789" y="2713418"/>
                  </a:lnTo>
                  <a:lnTo>
                    <a:pt x="7716405" y="2713024"/>
                  </a:lnTo>
                  <a:lnTo>
                    <a:pt x="8805316" y="2379333"/>
                  </a:lnTo>
                  <a:lnTo>
                    <a:pt x="8805316" y="2367191"/>
                  </a:lnTo>
                  <a:lnTo>
                    <a:pt x="8814295" y="2367191"/>
                  </a:lnTo>
                  <a:close/>
                </a:path>
                <a:path w="8823325" h="2713990">
                  <a:moveTo>
                    <a:pt x="8814295" y="17932"/>
                  </a:moveTo>
                  <a:lnTo>
                    <a:pt x="8814295" y="8966"/>
                  </a:lnTo>
                  <a:lnTo>
                    <a:pt x="8805316" y="8966"/>
                  </a:lnTo>
                  <a:lnTo>
                    <a:pt x="8805316" y="17932"/>
                  </a:lnTo>
                  <a:lnTo>
                    <a:pt x="8814295" y="17932"/>
                  </a:lnTo>
                  <a:close/>
                </a:path>
                <a:path w="8823325" h="2713990">
                  <a:moveTo>
                    <a:pt x="8814295" y="2367191"/>
                  </a:moveTo>
                  <a:lnTo>
                    <a:pt x="8814295" y="17932"/>
                  </a:lnTo>
                  <a:lnTo>
                    <a:pt x="8805316" y="17932"/>
                  </a:lnTo>
                  <a:lnTo>
                    <a:pt x="8805316" y="2360564"/>
                  </a:lnTo>
                  <a:lnTo>
                    <a:pt x="8811666" y="2358618"/>
                  </a:lnTo>
                  <a:lnTo>
                    <a:pt x="8814295" y="2367191"/>
                  </a:lnTo>
                  <a:close/>
                </a:path>
                <a:path w="8823325" h="2713990">
                  <a:moveTo>
                    <a:pt x="8814295" y="2376582"/>
                  </a:moveTo>
                  <a:lnTo>
                    <a:pt x="8814295" y="2367191"/>
                  </a:lnTo>
                  <a:lnTo>
                    <a:pt x="8805316" y="2367191"/>
                  </a:lnTo>
                  <a:lnTo>
                    <a:pt x="8805316" y="2379333"/>
                  </a:lnTo>
                  <a:lnTo>
                    <a:pt x="8814295" y="2376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1">
              <a:extLst>
                <a:ext uri="{FF2B5EF4-FFF2-40B4-BE49-F238E27FC236}">
                  <a16:creationId xmlns:a16="http://schemas.microsoft.com/office/drawing/2014/main" id="{8693CDA9-384A-747C-A2A6-8A28216278B3}"/>
                </a:ext>
              </a:extLst>
            </p:cNvPr>
            <p:cNvSpPr/>
            <p:nvPr/>
          </p:nvSpPr>
          <p:spPr>
            <a:xfrm>
              <a:off x="8730627" y="5785294"/>
              <a:ext cx="1101090" cy="337820"/>
            </a:xfrm>
            <a:custGeom>
              <a:avLst/>
              <a:gdLst/>
              <a:ahLst/>
              <a:cxnLst/>
              <a:rect l="l" t="t" r="r" b="b"/>
              <a:pathLst>
                <a:path w="1101090" h="337820">
                  <a:moveTo>
                    <a:pt x="1100505" y="0"/>
                  </a:moveTo>
                  <a:lnTo>
                    <a:pt x="1009047" y="3841"/>
                  </a:lnTo>
                  <a:lnTo>
                    <a:pt x="928190" y="7690"/>
                  </a:lnTo>
                  <a:lnTo>
                    <a:pt x="856902" y="11449"/>
                  </a:lnTo>
                  <a:lnTo>
                    <a:pt x="646784" y="23634"/>
                  </a:lnTo>
                  <a:lnTo>
                    <a:pt x="607849" y="25479"/>
                  </a:lnTo>
                  <a:lnTo>
                    <a:pt x="572287" y="26650"/>
                  </a:lnTo>
                  <a:lnTo>
                    <a:pt x="539065" y="27047"/>
                  </a:lnTo>
                  <a:lnTo>
                    <a:pt x="507149" y="26575"/>
                  </a:lnTo>
                  <a:lnTo>
                    <a:pt x="443107" y="22628"/>
                  </a:lnTo>
                  <a:lnTo>
                    <a:pt x="371901" y="14030"/>
                  </a:lnTo>
                  <a:lnTo>
                    <a:pt x="331029" y="7742"/>
                  </a:lnTo>
                  <a:lnTo>
                    <a:pt x="285267" y="0"/>
                  </a:lnTo>
                  <a:lnTo>
                    <a:pt x="0" y="337261"/>
                  </a:lnTo>
                  <a:lnTo>
                    <a:pt x="1100505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1B169AE8-3968-08F0-6515-4786B47FE6F8}"/>
                </a:ext>
              </a:extLst>
            </p:cNvPr>
            <p:cNvSpPr/>
            <p:nvPr/>
          </p:nvSpPr>
          <p:spPr>
            <a:xfrm>
              <a:off x="8720937" y="5775921"/>
              <a:ext cx="1120140" cy="356870"/>
            </a:xfrm>
            <a:custGeom>
              <a:avLst/>
              <a:gdLst/>
              <a:ahLst/>
              <a:cxnLst/>
              <a:rect l="l" t="t" r="r" b="b"/>
              <a:pathLst>
                <a:path w="1120140" h="356870">
                  <a:moveTo>
                    <a:pt x="1110538" y="18648"/>
                  </a:moveTo>
                  <a:lnTo>
                    <a:pt x="1110538" y="18338"/>
                  </a:lnTo>
                  <a:lnTo>
                    <a:pt x="1040833" y="21246"/>
                  </a:lnTo>
                  <a:lnTo>
                    <a:pt x="36268" y="329097"/>
                  </a:lnTo>
                  <a:lnTo>
                    <a:pt x="16548" y="352412"/>
                  </a:lnTo>
                  <a:lnTo>
                    <a:pt x="9690" y="346621"/>
                  </a:lnTo>
                  <a:lnTo>
                    <a:pt x="2832" y="340842"/>
                  </a:lnTo>
                  <a:lnTo>
                    <a:pt x="266" y="343877"/>
                  </a:lnTo>
                  <a:lnTo>
                    <a:pt x="0" y="348246"/>
                  </a:lnTo>
                  <a:lnTo>
                    <a:pt x="4394" y="354888"/>
                  </a:lnTo>
                  <a:lnTo>
                    <a:pt x="8508" y="356374"/>
                  </a:lnTo>
                  <a:lnTo>
                    <a:pt x="1110538" y="18648"/>
                  </a:lnTo>
                  <a:close/>
                </a:path>
                <a:path w="1120140" h="356870">
                  <a:moveTo>
                    <a:pt x="1119797" y="12331"/>
                  </a:moveTo>
                  <a:lnTo>
                    <a:pt x="1118273" y="3416"/>
                  </a:lnTo>
                  <a:lnTo>
                    <a:pt x="1114361" y="241"/>
                  </a:lnTo>
                  <a:lnTo>
                    <a:pt x="1026391" y="3903"/>
                  </a:lnTo>
                  <a:lnTo>
                    <a:pt x="951737" y="7399"/>
                  </a:lnTo>
                  <a:lnTo>
                    <a:pt x="885113" y="10836"/>
                  </a:lnTo>
                  <a:lnTo>
                    <a:pt x="825756" y="14141"/>
                  </a:lnTo>
                  <a:lnTo>
                    <a:pt x="772902" y="17239"/>
                  </a:lnTo>
                  <a:lnTo>
                    <a:pt x="725785" y="20060"/>
                  </a:lnTo>
                  <a:lnTo>
                    <a:pt x="683643" y="22530"/>
                  </a:lnTo>
                  <a:lnTo>
                    <a:pt x="645710" y="24576"/>
                  </a:lnTo>
                  <a:lnTo>
                    <a:pt x="611223" y="26126"/>
                  </a:lnTo>
                  <a:lnTo>
                    <a:pt x="579417" y="27106"/>
                  </a:lnTo>
                  <a:lnTo>
                    <a:pt x="549528" y="27444"/>
                  </a:lnTo>
                  <a:lnTo>
                    <a:pt x="505193" y="26554"/>
                  </a:lnTo>
                  <a:lnTo>
                    <a:pt x="460626" y="23696"/>
                  </a:lnTo>
                  <a:lnTo>
                    <a:pt x="412924" y="18595"/>
                  </a:lnTo>
                  <a:lnTo>
                    <a:pt x="359185" y="10970"/>
                  </a:lnTo>
                  <a:lnTo>
                    <a:pt x="296506" y="546"/>
                  </a:lnTo>
                  <a:lnTo>
                    <a:pt x="293370" y="0"/>
                  </a:lnTo>
                  <a:lnTo>
                    <a:pt x="290156" y="1155"/>
                  </a:lnTo>
                  <a:lnTo>
                    <a:pt x="2832" y="340842"/>
                  </a:lnTo>
                  <a:lnTo>
                    <a:pt x="7061" y="344413"/>
                  </a:lnTo>
                  <a:lnTo>
                    <a:pt x="7061" y="338048"/>
                  </a:lnTo>
                  <a:lnTo>
                    <a:pt x="36268" y="329097"/>
                  </a:lnTo>
                  <a:lnTo>
                    <a:pt x="293408" y="25100"/>
                  </a:lnTo>
                  <a:lnTo>
                    <a:pt x="293408" y="18211"/>
                  </a:lnTo>
                  <a:lnTo>
                    <a:pt x="294957" y="9372"/>
                  </a:lnTo>
                  <a:lnTo>
                    <a:pt x="301802" y="15176"/>
                  </a:lnTo>
                  <a:lnTo>
                    <a:pt x="301802" y="19608"/>
                  </a:lnTo>
                  <a:lnTo>
                    <a:pt x="356408" y="28696"/>
                  </a:lnTo>
                  <a:lnTo>
                    <a:pt x="410696" y="36395"/>
                  </a:lnTo>
                  <a:lnTo>
                    <a:pt x="459096" y="41571"/>
                  </a:lnTo>
                  <a:lnTo>
                    <a:pt x="504432" y="44482"/>
                  </a:lnTo>
                  <a:lnTo>
                    <a:pt x="549528" y="45389"/>
                  </a:lnTo>
                  <a:lnTo>
                    <a:pt x="579815" y="45041"/>
                  </a:lnTo>
                  <a:lnTo>
                    <a:pt x="646603" y="42496"/>
                  </a:lnTo>
                  <a:lnTo>
                    <a:pt x="684658" y="40444"/>
                  </a:lnTo>
                  <a:lnTo>
                    <a:pt x="726856" y="37970"/>
                  </a:lnTo>
                  <a:lnTo>
                    <a:pt x="773974" y="35147"/>
                  </a:lnTo>
                  <a:lnTo>
                    <a:pt x="826788" y="32047"/>
                  </a:lnTo>
                  <a:lnTo>
                    <a:pt x="886075" y="28743"/>
                  </a:lnTo>
                  <a:lnTo>
                    <a:pt x="952611" y="25309"/>
                  </a:lnTo>
                  <a:lnTo>
                    <a:pt x="1027174" y="21816"/>
                  </a:lnTo>
                  <a:lnTo>
                    <a:pt x="1040833" y="21246"/>
                  </a:lnTo>
                  <a:lnTo>
                    <a:pt x="1107554" y="800"/>
                  </a:lnTo>
                  <a:lnTo>
                    <a:pt x="1110183" y="9385"/>
                  </a:lnTo>
                  <a:lnTo>
                    <a:pt x="1110538" y="18338"/>
                  </a:lnTo>
                  <a:lnTo>
                    <a:pt x="1110538" y="18648"/>
                  </a:lnTo>
                  <a:lnTo>
                    <a:pt x="1117142" y="16624"/>
                  </a:lnTo>
                  <a:lnTo>
                    <a:pt x="1119797" y="12331"/>
                  </a:lnTo>
                  <a:close/>
                </a:path>
                <a:path w="1120140" h="356870">
                  <a:moveTo>
                    <a:pt x="36268" y="329097"/>
                  </a:moveTo>
                  <a:lnTo>
                    <a:pt x="7061" y="338048"/>
                  </a:lnTo>
                  <a:lnTo>
                    <a:pt x="9690" y="346633"/>
                  </a:lnTo>
                  <a:lnTo>
                    <a:pt x="16548" y="352412"/>
                  </a:lnTo>
                  <a:lnTo>
                    <a:pt x="36268" y="329097"/>
                  </a:lnTo>
                  <a:close/>
                </a:path>
                <a:path w="1120140" h="356870">
                  <a:moveTo>
                    <a:pt x="9690" y="346633"/>
                  </a:moveTo>
                  <a:lnTo>
                    <a:pt x="7061" y="338048"/>
                  </a:lnTo>
                  <a:lnTo>
                    <a:pt x="7061" y="344413"/>
                  </a:lnTo>
                  <a:lnTo>
                    <a:pt x="9690" y="346633"/>
                  </a:lnTo>
                  <a:close/>
                </a:path>
                <a:path w="1120140" h="356870">
                  <a:moveTo>
                    <a:pt x="301802" y="15176"/>
                  </a:moveTo>
                  <a:lnTo>
                    <a:pt x="294957" y="9372"/>
                  </a:lnTo>
                  <a:lnTo>
                    <a:pt x="293408" y="18211"/>
                  </a:lnTo>
                  <a:lnTo>
                    <a:pt x="298516" y="19061"/>
                  </a:lnTo>
                  <a:lnTo>
                    <a:pt x="301802" y="15176"/>
                  </a:lnTo>
                  <a:close/>
                </a:path>
                <a:path w="1120140" h="356870">
                  <a:moveTo>
                    <a:pt x="298516" y="19061"/>
                  </a:moveTo>
                  <a:lnTo>
                    <a:pt x="293408" y="18211"/>
                  </a:lnTo>
                  <a:lnTo>
                    <a:pt x="293408" y="25100"/>
                  </a:lnTo>
                  <a:lnTo>
                    <a:pt x="298516" y="19061"/>
                  </a:lnTo>
                  <a:close/>
                </a:path>
                <a:path w="1120140" h="356870">
                  <a:moveTo>
                    <a:pt x="301802" y="19608"/>
                  </a:moveTo>
                  <a:lnTo>
                    <a:pt x="301802" y="15176"/>
                  </a:lnTo>
                  <a:lnTo>
                    <a:pt x="298516" y="19061"/>
                  </a:lnTo>
                  <a:lnTo>
                    <a:pt x="301802" y="19608"/>
                  </a:lnTo>
                  <a:close/>
                </a:path>
                <a:path w="1120140" h="356870">
                  <a:moveTo>
                    <a:pt x="1110538" y="18338"/>
                  </a:moveTo>
                  <a:lnTo>
                    <a:pt x="1110195" y="9372"/>
                  </a:lnTo>
                  <a:lnTo>
                    <a:pt x="1107554" y="800"/>
                  </a:lnTo>
                  <a:lnTo>
                    <a:pt x="1040833" y="21246"/>
                  </a:lnTo>
                  <a:lnTo>
                    <a:pt x="1110538" y="183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3">
            <a:extLst>
              <a:ext uri="{FF2B5EF4-FFF2-40B4-BE49-F238E27FC236}">
                <a16:creationId xmlns:a16="http://schemas.microsoft.com/office/drawing/2014/main" id="{422510DF-D39E-BF0D-3A27-CDF9D2EAEC5D}"/>
              </a:ext>
            </a:extLst>
          </p:cNvPr>
          <p:cNvSpPr txBox="1"/>
          <p:nvPr/>
        </p:nvSpPr>
        <p:spPr>
          <a:xfrm>
            <a:off x="967248" y="1248463"/>
            <a:ext cx="5904865" cy="505650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3923665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Values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x;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f;</a:t>
            </a:r>
            <a:endParaRPr sz="1850" dirty="0">
              <a:latin typeface="Courier New"/>
              <a:cs typeface="Courier New"/>
            </a:endParaRPr>
          </a:p>
          <a:p>
            <a:pPr marL="292735" marR="4343400">
              <a:lnSpc>
                <a:spcPts val="1989"/>
              </a:lnSpc>
              <a:spcBef>
                <a:spcPts val="145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s;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b;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5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InitialValues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main</a:t>
            </a:r>
            <a:r>
              <a:rPr sz="1850" dirty="0">
                <a:latin typeface="Courier New"/>
                <a:cs typeface="Courier New"/>
              </a:rPr>
              <a:t>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1963420" indent="-635" algn="just">
              <a:lnSpc>
                <a:spcPct val="89600"/>
              </a:lnSpc>
              <a:spcBef>
                <a:spcPts val="1995"/>
              </a:spcBef>
            </a:pPr>
            <a:r>
              <a:rPr sz="1850" dirty="0">
                <a:latin typeface="Courier New"/>
                <a:cs typeface="Courier New"/>
              </a:rPr>
              <a:t>Values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Values(); </a:t>
            </a:r>
            <a:r>
              <a:rPr sz="1850" spc="-20" dirty="0">
                <a:latin typeface="Courier New"/>
                <a:cs typeface="Courier New"/>
              </a:rPr>
              <a:t>System.out.println(v.x); System.out.println(v.f); System.out.println(v.s); System.out.println(v.b);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7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  <a:spcBef>
                <a:spcPts val="925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InitialValues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0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0.0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null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null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00585639"/>
      </p:ext>
    </p:extLst>
  </p:cSld>
  <p:clrMapOvr>
    <a:masterClrMapping/>
  </p:clrMapOvr>
  <p:transition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5596" y="6849808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67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INSTANCE INITIATION</a:t>
            </a: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8000AF96-BC37-E4A9-63E8-E2C70045445C}"/>
              </a:ext>
            </a:extLst>
          </p:cNvPr>
          <p:cNvGrpSpPr/>
          <p:nvPr/>
        </p:nvGrpSpPr>
        <p:grpSpPr>
          <a:xfrm>
            <a:off x="604462" y="1197003"/>
            <a:ext cx="8644255" cy="2175510"/>
            <a:chOff x="1016838" y="1621536"/>
            <a:chExt cx="8644255" cy="217551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1C7F36CD-4EE0-835D-8609-CAD686F27349}"/>
                </a:ext>
              </a:extLst>
            </p:cNvPr>
            <p:cNvSpPr/>
            <p:nvPr/>
          </p:nvSpPr>
          <p:spPr>
            <a:xfrm>
              <a:off x="1025804" y="1630502"/>
              <a:ext cx="8625840" cy="2157095"/>
            </a:xfrm>
            <a:custGeom>
              <a:avLst/>
              <a:gdLst/>
              <a:ahLst/>
              <a:cxnLst/>
              <a:rect l="l" t="t" r="r" b="b"/>
              <a:pathLst>
                <a:path w="8625840" h="2157095">
                  <a:moveTo>
                    <a:pt x="8625293" y="1886584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2156637"/>
                  </a:lnTo>
                  <a:lnTo>
                    <a:pt x="7547597" y="2156637"/>
                  </a:lnTo>
                  <a:lnTo>
                    <a:pt x="8625293" y="1886584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44C396BF-A83D-8344-E016-81C436ED1145}"/>
                </a:ext>
              </a:extLst>
            </p:cNvPr>
            <p:cNvSpPr/>
            <p:nvPr/>
          </p:nvSpPr>
          <p:spPr>
            <a:xfrm>
              <a:off x="1016838" y="1621536"/>
              <a:ext cx="8643620" cy="2174875"/>
            </a:xfrm>
            <a:custGeom>
              <a:avLst/>
              <a:gdLst/>
              <a:ahLst/>
              <a:cxnLst/>
              <a:rect l="l" t="t" r="r" b="b"/>
              <a:pathLst>
                <a:path w="8643620" h="2174875">
                  <a:moveTo>
                    <a:pt x="8643226" y="1899665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170557"/>
                  </a:lnTo>
                  <a:lnTo>
                    <a:pt x="4013" y="2174582"/>
                  </a:lnTo>
                  <a:lnTo>
                    <a:pt x="8966" y="2174582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1904794"/>
                  </a:lnTo>
                  <a:lnTo>
                    <a:pt x="8640432" y="1903247"/>
                  </a:lnTo>
                  <a:lnTo>
                    <a:pt x="8643226" y="1899665"/>
                  </a:lnTo>
                  <a:close/>
                </a:path>
                <a:path w="8643620" h="2174875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2174875">
                  <a:moveTo>
                    <a:pt x="17932" y="21566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156637"/>
                  </a:lnTo>
                  <a:lnTo>
                    <a:pt x="17932" y="2156637"/>
                  </a:lnTo>
                  <a:close/>
                </a:path>
                <a:path w="8643620" h="2174875">
                  <a:moveTo>
                    <a:pt x="7555456" y="2156637"/>
                  </a:moveTo>
                  <a:lnTo>
                    <a:pt x="8966" y="2156637"/>
                  </a:lnTo>
                  <a:lnTo>
                    <a:pt x="8966" y="2165604"/>
                  </a:lnTo>
                  <a:lnTo>
                    <a:pt x="17932" y="2165604"/>
                  </a:lnTo>
                  <a:lnTo>
                    <a:pt x="17932" y="2174582"/>
                  </a:lnTo>
                  <a:lnTo>
                    <a:pt x="7554391" y="2174582"/>
                  </a:lnTo>
                  <a:lnTo>
                    <a:pt x="7554391" y="2156904"/>
                  </a:lnTo>
                  <a:lnTo>
                    <a:pt x="7555456" y="2156637"/>
                  </a:lnTo>
                  <a:close/>
                </a:path>
                <a:path w="8643620" h="2174875">
                  <a:moveTo>
                    <a:pt x="17932" y="2174582"/>
                  </a:moveTo>
                  <a:lnTo>
                    <a:pt x="17932" y="2165604"/>
                  </a:lnTo>
                  <a:lnTo>
                    <a:pt x="8966" y="2165604"/>
                  </a:lnTo>
                  <a:lnTo>
                    <a:pt x="8966" y="2174582"/>
                  </a:lnTo>
                  <a:lnTo>
                    <a:pt x="17932" y="2174582"/>
                  </a:lnTo>
                  <a:close/>
                </a:path>
                <a:path w="8643620" h="2174875">
                  <a:moveTo>
                    <a:pt x="7556563" y="2165604"/>
                  </a:moveTo>
                  <a:lnTo>
                    <a:pt x="7556563" y="2156637"/>
                  </a:lnTo>
                  <a:lnTo>
                    <a:pt x="7555456" y="2156637"/>
                  </a:lnTo>
                  <a:lnTo>
                    <a:pt x="7554391" y="2156904"/>
                  </a:lnTo>
                  <a:lnTo>
                    <a:pt x="7556563" y="2165604"/>
                  </a:lnTo>
                  <a:close/>
                </a:path>
                <a:path w="8643620" h="2174875">
                  <a:moveTo>
                    <a:pt x="7556563" y="2174582"/>
                  </a:moveTo>
                  <a:lnTo>
                    <a:pt x="7556563" y="2165604"/>
                  </a:lnTo>
                  <a:lnTo>
                    <a:pt x="7554391" y="2156904"/>
                  </a:lnTo>
                  <a:lnTo>
                    <a:pt x="7554391" y="2174582"/>
                  </a:lnTo>
                  <a:lnTo>
                    <a:pt x="7556563" y="2174582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2075" y="1886851"/>
                  </a:lnTo>
                  <a:lnTo>
                    <a:pt x="7555456" y="2156637"/>
                  </a:lnTo>
                  <a:lnTo>
                    <a:pt x="7556563" y="2156637"/>
                  </a:lnTo>
                  <a:lnTo>
                    <a:pt x="7556563" y="2174582"/>
                  </a:lnTo>
                  <a:lnTo>
                    <a:pt x="7558747" y="2174303"/>
                  </a:lnTo>
                  <a:lnTo>
                    <a:pt x="8625281" y="1907044"/>
                  </a:lnTo>
                  <a:lnTo>
                    <a:pt x="8625281" y="18955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1888554"/>
                  </a:lnTo>
                  <a:lnTo>
                    <a:pt x="8632075" y="18868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904794"/>
                  </a:moveTo>
                  <a:lnTo>
                    <a:pt x="8634260" y="1895551"/>
                  </a:lnTo>
                  <a:lnTo>
                    <a:pt x="8625281" y="1895551"/>
                  </a:lnTo>
                  <a:lnTo>
                    <a:pt x="8625281" y="1907044"/>
                  </a:lnTo>
                  <a:lnTo>
                    <a:pt x="8634260" y="1904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ADF76139-F14A-2525-CA5A-56ACD8EB2EAA}"/>
                </a:ext>
              </a:extLst>
            </p:cNvPr>
            <p:cNvSpPr/>
            <p:nvPr/>
          </p:nvSpPr>
          <p:spPr>
            <a:xfrm>
              <a:off x="8573401" y="3517087"/>
              <a:ext cx="1078230" cy="270510"/>
            </a:xfrm>
            <a:custGeom>
              <a:avLst/>
              <a:gdLst/>
              <a:ahLst/>
              <a:cxnLst/>
              <a:rect l="l" t="t" r="r" b="b"/>
              <a:pathLst>
                <a:path w="1078229" h="270510">
                  <a:moveTo>
                    <a:pt x="1077696" y="0"/>
                  </a:moveTo>
                  <a:lnTo>
                    <a:pt x="982893" y="3134"/>
                  </a:lnTo>
                  <a:lnTo>
                    <a:pt x="899743" y="6292"/>
                  </a:lnTo>
                  <a:lnTo>
                    <a:pt x="827030" y="9380"/>
                  </a:lnTo>
                  <a:lnTo>
                    <a:pt x="616263" y="19131"/>
                  </a:lnTo>
                  <a:lnTo>
                    <a:pt x="577519" y="20445"/>
                  </a:lnTo>
                  <a:lnTo>
                    <a:pt x="541925" y="21120"/>
                  </a:lnTo>
                  <a:lnTo>
                    <a:pt x="508266" y="21061"/>
                  </a:lnTo>
                  <a:lnTo>
                    <a:pt x="475328" y="20174"/>
                  </a:lnTo>
                  <a:lnTo>
                    <a:pt x="406754" y="15537"/>
                  </a:lnTo>
                  <a:lnTo>
                    <a:pt x="368689" y="11596"/>
                  </a:lnTo>
                  <a:lnTo>
                    <a:pt x="326486" y="6449"/>
                  </a:lnTo>
                  <a:lnTo>
                    <a:pt x="278930" y="0"/>
                  </a:lnTo>
                  <a:lnTo>
                    <a:pt x="0" y="270052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A5696C0F-8976-4885-6792-6D9A64BF1A15}"/>
                </a:ext>
              </a:extLst>
            </p:cNvPr>
            <p:cNvSpPr/>
            <p:nvPr/>
          </p:nvSpPr>
          <p:spPr>
            <a:xfrm>
              <a:off x="8563596" y="3507816"/>
              <a:ext cx="1097280" cy="289560"/>
            </a:xfrm>
            <a:custGeom>
              <a:avLst/>
              <a:gdLst/>
              <a:ahLst/>
              <a:cxnLst/>
              <a:rect l="l" t="t" r="r" b="b"/>
              <a:pathLst>
                <a:path w="1097279" h="289560">
                  <a:moveTo>
                    <a:pt x="9804" y="288574"/>
                  </a:moveTo>
                  <a:lnTo>
                    <a:pt x="9804" y="279323"/>
                  </a:lnTo>
                  <a:lnTo>
                    <a:pt x="3568" y="272884"/>
                  </a:lnTo>
                  <a:lnTo>
                    <a:pt x="647" y="275704"/>
                  </a:lnTo>
                  <a:lnTo>
                    <a:pt x="0" y="280136"/>
                  </a:lnTo>
                  <a:lnTo>
                    <a:pt x="3937" y="287235"/>
                  </a:lnTo>
                  <a:lnTo>
                    <a:pt x="8051" y="289013"/>
                  </a:lnTo>
                  <a:lnTo>
                    <a:pt x="9804" y="288574"/>
                  </a:lnTo>
                  <a:close/>
                </a:path>
                <a:path w="1097279" h="289560">
                  <a:moveTo>
                    <a:pt x="1097013" y="12573"/>
                  </a:moveTo>
                  <a:lnTo>
                    <a:pt x="1095755" y="3505"/>
                  </a:lnTo>
                  <a:lnTo>
                    <a:pt x="1091793" y="165"/>
                  </a:lnTo>
                  <a:lnTo>
                    <a:pt x="1003820" y="3041"/>
                  </a:lnTo>
                  <a:lnTo>
                    <a:pt x="931816" y="5704"/>
                  </a:lnTo>
                  <a:lnTo>
                    <a:pt x="866384" y="8384"/>
                  </a:lnTo>
                  <a:lnTo>
                    <a:pt x="808118" y="10971"/>
                  </a:lnTo>
                  <a:lnTo>
                    <a:pt x="756260" y="13407"/>
                  </a:lnTo>
                  <a:lnTo>
                    <a:pt x="710048" y="15631"/>
                  </a:lnTo>
                  <a:lnTo>
                    <a:pt x="668724" y="17583"/>
                  </a:lnTo>
                  <a:lnTo>
                    <a:pt x="631526" y="19205"/>
                  </a:lnTo>
                  <a:lnTo>
                    <a:pt x="597696" y="20436"/>
                  </a:lnTo>
                  <a:lnTo>
                    <a:pt x="566472" y="21217"/>
                  </a:lnTo>
                  <a:lnTo>
                    <a:pt x="537095" y="21488"/>
                  </a:lnTo>
                  <a:lnTo>
                    <a:pt x="493870" y="20791"/>
                  </a:lnTo>
                  <a:lnTo>
                    <a:pt x="450334" y="18554"/>
                  </a:lnTo>
                  <a:lnTo>
                    <a:pt x="403700" y="14556"/>
                  </a:lnTo>
                  <a:lnTo>
                    <a:pt x="351181" y="8576"/>
                  </a:lnTo>
                  <a:lnTo>
                    <a:pt x="289991" y="393"/>
                  </a:lnTo>
                  <a:lnTo>
                    <a:pt x="287261" y="0"/>
                  </a:lnTo>
                  <a:lnTo>
                    <a:pt x="284479" y="914"/>
                  </a:lnTo>
                  <a:lnTo>
                    <a:pt x="3568" y="272884"/>
                  </a:lnTo>
                  <a:lnTo>
                    <a:pt x="7632" y="277081"/>
                  </a:lnTo>
                  <a:lnTo>
                    <a:pt x="7632" y="270624"/>
                  </a:lnTo>
                  <a:lnTo>
                    <a:pt x="40091" y="262490"/>
                  </a:lnTo>
                  <a:lnTo>
                    <a:pt x="287489" y="22976"/>
                  </a:lnTo>
                  <a:lnTo>
                    <a:pt x="287489" y="18148"/>
                  </a:lnTo>
                  <a:lnTo>
                    <a:pt x="288734" y="9270"/>
                  </a:lnTo>
                  <a:lnTo>
                    <a:pt x="294982" y="15722"/>
                  </a:lnTo>
                  <a:lnTo>
                    <a:pt x="294982" y="19150"/>
                  </a:lnTo>
                  <a:lnTo>
                    <a:pt x="348948" y="26370"/>
                  </a:lnTo>
                  <a:lnTo>
                    <a:pt x="401912" y="32399"/>
                  </a:lnTo>
                  <a:lnTo>
                    <a:pt x="449108" y="36447"/>
                  </a:lnTo>
                  <a:lnTo>
                    <a:pt x="493260" y="38721"/>
                  </a:lnTo>
                  <a:lnTo>
                    <a:pt x="537095" y="39433"/>
                  </a:lnTo>
                  <a:lnTo>
                    <a:pt x="566796" y="39155"/>
                  </a:lnTo>
                  <a:lnTo>
                    <a:pt x="632251" y="37132"/>
                  </a:lnTo>
                  <a:lnTo>
                    <a:pt x="710913" y="33551"/>
                  </a:lnTo>
                  <a:lnTo>
                    <a:pt x="757122" y="31326"/>
                  </a:lnTo>
                  <a:lnTo>
                    <a:pt x="808944" y="28890"/>
                  </a:lnTo>
                  <a:lnTo>
                    <a:pt x="867149" y="26303"/>
                  </a:lnTo>
                  <a:lnTo>
                    <a:pt x="932508" y="23626"/>
                  </a:lnTo>
                  <a:lnTo>
                    <a:pt x="1003820" y="20990"/>
                  </a:lnTo>
                  <a:lnTo>
                    <a:pt x="1085303" y="571"/>
                  </a:lnTo>
                  <a:lnTo>
                    <a:pt x="1087475" y="9270"/>
                  </a:lnTo>
                  <a:lnTo>
                    <a:pt x="1087767" y="18237"/>
                  </a:lnTo>
                  <a:lnTo>
                    <a:pt x="1087767" y="18456"/>
                  </a:lnTo>
                  <a:lnTo>
                    <a:pt x="1094117" y="16865"/>
                  </a:lnTo>
                  <a:lnTo>
                    <a:pt x="1097013" y="12573"/>
                  </a:lnTo>
                  <a:close/>
                </a:path>
                <a:path w="1097279" h="289560">
                  <a:moveTo>
                    <a:pt x="40091" y="262490"/>
                  </a:moveTo>
                  <a:lnTo>
                    <a:pt x="7632" y="270624"/>
                  </a:lnTo>
                  <a:lnTo>
                    <a:pt x="9817" y="279323"/>
                  </a:lnTo>
                  <a:lnTo>
                    <a:pt x="16052" y="285762"/>
                  </a:lnTo>
                  <a:lnTo>
                    <a:pt x="40091" y="262490"/>
                  </a:lnTo>
                  <a:close/>
                </a:path>
                <a:path w="1097279" h="289560">
                  <a:moveTo>
                    <a:pt x="1087767" y="18456"/>
                  </a:moveTo>
                  <a:lnTo>
                    <a:pt x="1087767" y="18237"/>
                  </a:lnTo>
                  <a:lnTo>
                    <a:pt x="1003820" y="20990"/>
                  </a:lnTo>
                  <a:lnTo>
                    <a:pt x="40091" y="262490"/>
                  </a:lnTo>
                  <a:lnTo>
                    <a:pt x="16052" y="285762"/>
                  </a:lnTo>
                  <a:lnTo>
                    <a:pt x="9817" y="279323"/>
                  </a:lnTo>
                  <a:lnTo>
                    <a:pt x="7632" y="270624"/>
                  </a:lnTo>
                  <a:lnTo>
                    <a:pt x="9804" y="279323"/>
                  </a:lnTo>
                  <a:lnTo>
                    <a:pt x="9804" y="288574"/>
                  </a:lnTo>
                  <a:lnTo>
                    <a:pt x="1087767" y="18456"/>
                  </a:lnTo>
                  <a:close/>
                </a:path>
                <a:path w="1097279" h="289560">
                  <a:moveTo>
                    <a:pt x="9804" y="279323"/>
                  </a:moveTo>
                  <a:lnTo>
                    <a:pt x="7632" y="270624"/>
                  </a:lnTo>
                  <a:lnTo>
                    <a:pt x="7632" y="277081"/>
                  </a:lnTo>
                  <a:lnTo>
                    <a:pt x="9804" y="279323"/>
                  </a:lnTo>
                  <a:close/>
                </a:path>
                <a:path w="1097279" h="289560">
                  <a:moveTo>
                    <a:pt x="294982" y="15722"/>
                  </a:moveTo>
                  <a:lnTo>
                    <a:pt x="288734" y="9270"/>
                  </a:lnTo>
                  <a:lnTo>
                    <a:pt x="287489" y="18148"/>
                  </a:lnTo>
                  <a:lnTo>
                    <a:pt x="291871" y="18734"/>
                  </a:lnTo>
                  <a:lnTo>
                    <a:pt x="294982" y="15722"/>
                  </a:lnTo>
                  <a:close/>
                </a:path>
                <a:path w="1097279" h="289560">
                  <a:moveTo>
                    <a:pt x="291871" y="18734"/>
                  </a:moveTo>
                  <a:lnTo>
                    <a:pt x="287489" y="18148"/>
                  </a:lnTo>
                  <a:lnTo>
                    <a:pt x="287489" y="22976"/>
                  </a:lnTo>
                  <a:lnTo>
                    <a:pt x="291871" y="18734"/>
                  </a:lnTo>
                  <a:close/>
                </a:path>
                <a:path w="1097279" h="289560">
                  <a:moveTo>
                    <a:pt x="294982" y="19150"/>
                  </a:moveTo>
                  <a:lnTo>
                    <a:pt x="294982" y="15722"/>
                  </a:lnTo>
                  <a:lnTo>
                    <a:pt x="291871" y="18734"/>
                  </a:lnTo>
                  <a:lnTo>
                    <a:pt x="294982" y="19150"/>
                  </a:lnTo>
                  <a:close/>
                </a:path>
                <a:path w="1097279" h="289560">
                  <a:moveTo>
                    <a:pt x="1087767" y="18237"/>
                  </a:moveTo>
                  <a:lnTo>
                    <a:pt x="1087501" y="9270"/>
                  </a:lnTo>
                  <a:lnTo>
                    <a:pt x="1085303" y="571"/>
                  </a:lnTo>
                  <a:lnTo>
                    <a:pt x="1003820" y="20990"/>
                  </a:lnTo>
                  <a:lnTo>
                    <a:pt x="1087767" y="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8">
            <a:extLst>
              <a:ext uri="{FF2B5EF4-FFF2-40B4-BE49-F238E27FC236}">
                <a16:creationId xmlns:a16="http://schemas.microsoft.com/office/drawing/2014/main" id="{E2BDCC30-D657-22AB-339C-C7069130F354}"/>
              </a:ext>
            </a:extLst>
          </p:cNvPr>
          <p:cNvGrpSpPr/>
          <p:nvPr/>
        </p:nvGrpSpPr>
        <p:grpSpPr>
          <a:xfrm>
            <a:off x="604462" y="3532406"/>
            <a:ext cx="8644038" cy="1816735"/>
            <a:chOff x="1016838" y="3956939"/>
            <a:chExt cx="8823960" cy="1816735"/>
          </a:xfrm>
        </p:grpSpPr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9E4975DD-E467-941E-077C-92B019121392}"/>
                </a:ext>
              </a:extLst>
            </p:cNvPr>
            <p:cNvSpPr/>
            <p:nvPr/>
          </p:nvSpPr>
          <p:spPr>
            <a:xfrm>
              <a:off x="1025804" y="3965917"/>
              <a:ext cx="8805545" cy="1798320"/>
            </a:xfrm>
            <a:custGeom>
              <a:avLst/>
              <a:gdLst/>
              <a:ahLst/>
              <a:cxnLst/>
              <a:rect l="l" t="t" r="r" b="b"/>
              <a:pathLst>
                <a:path w="8805545" h="1798320">
                  <a:moveTo>
                    <a:pt x="8805329" y="1572145"/>
                  </a:moveTo>
                  <a:lnTo>
                    <a:pt x="8805329" y="0"/>
                  </a:lnTo>
                  <a:lnTo>
                    <a:pt x="0" y="0"/>
                  </a:lnTo>
                  <a:lnTo>
                    <a:pt x="0" y="1797824"/>
                  </a:lnTo>
                  <a:lnTo>
                    <a:pt x="7704823" y="1797824"/>
                  </a:lnTo>
                  <a:lnTo>
                    <a:pt x="8805329" y="157214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9BC16BD2-1B1E-758C-12CC-E2954FD4A2B3}"/>
                </a:ext>
              </a:extLst>
            </p:cNvPr>
            <p:cNvSpPr/>
            <p:nvPr/>
          </p:nvSpPr>
          <p:spPr>
            <a:xfrm>
              <a:off x="1016838" y="3956939"/>
              <a:ext cx="8823325" cy="1816100"/>
            </a:xfrm>
            <a:custGeom>
              <a:avLst/>
              <a:gdLst/>
              <a:ahLst/>
              <a:cxnLst/>
              <a:rect l="l" t="t" r="r" b="b"/>
              <a:pathLst>
                <a:path w="8823325" h="1816100">
                  <a:moveTo>
                    <a:pt x="8823261" y="1585379"/>
                  </a:moveTo>
                  <a:lnTo>
                    <a:pt x="8823261" y="4013"/>
                  </a:lnTo>
                  <a:lnTo>
                    <a:pt x="8819248" y="0"/>
                  </a:lnTo>
                  <a:lnTo>
                    <a:pt x="4013" y="0"/>
                  </a:lnTo>
                  <a:lnTo>
                    <a:pt x="0" y="4025"/>
                  </a:lnTo>
                  <a:lnTo>
                    <a:pt x="0" y="1811756"/>
                  </a:lnTo>
                  <a:lnTo>
                    <a:pt x="4013" y="1815782"/>
                  </a:lnTo>
                  <a:lnTo>
                    <a:pt x="8966" y="1815782"/>
                  </a:lnTo>
                  <a:lnTo>
                    <a:pt x="8966" y="8978"/>
                  </a:lnTo>
                  <a:lnTo>
                    <a:pt x="17932" y="8978"/>
                  </a:lnTo>
                  <a:lnTo>
                    <a:pt x="17932" y="17945"/>
                  </a:lnTo>
                  <a:lnTo>
                    <a:pt x="8805316" y="17945"/>
                  </a:lnTo>
                  <a:lnTo>
                    <a:pt x="8805316" y="8978"/>
                  </a:lnTo>
                  <a:lnTo>
                    <a:pt x="8814295" y="8978"/>
                  </a:lnTo>
                  <a:lnTo>
                    <a:pt x="8814295" y="1590283"/>
                  </a:lnTo>
                  <a:lnTo>
                    <a:pt x="8820251" y="1589062"/>
                  </a:lnTo>
                  <a:lnTo>
                    <a:pt x="8823261" y="1585379"/>
                  </a:lnTo>
                  <a:close/>
                </a:path>
                <a:path w="8823325" h="1816100">
                  <a:moveTo>
                    <a:pt x="17932" y="17945"/>
                  </a:moveTo>
                  <a:lnTo>
                    <a:pt x="17932" y="8978"/>
                  </a:lnTo>
                  <a:lnTo>
                    <a:pt x="8966" y="8978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823325" h="1816100">
                  <a:moveTo>
                    <a:pt x="17932" y="17978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797837"/>
                  </a:lnTo>
                  <a:lnTo>
                    <a:pt x="17932" y="1797837"/>
                  </a:lnTo>
                  <a:close/>
                </a:path>
                <a:path w="8823325" h="1816100">
                  <a:moveTo>
                    <a:pt x="7712853" y="1797837"/>
                  </a:moveTo>
                  <a:lnTo>
                    <a:pt x="8966" y="1797837"/>
                  </a:lnTo>
                  <a:lnTo>
                    <a:pt x="8966" y="1806803"/>
                  </a:lnTo>
                  <a:lnTo>
                    <a:pt x="17932" y="1806803"/>
                  </a:lnTo>
                  <a:lnTo>
                    <a:pt x="17932" y="1815782"/>
                  </a:lnTo>
                  <a:lnTo>
                    <a:pt x="7711986" y="1815782"/>
                  </a:lnTo>
                  <a:lnTo>
                    <a:pt x="7711986" y="1798015"/>
                  </a:lnTo>
                  <a:lnTo>
                    <a:pt x="7712853" y="1797837"/>
                  </a:lnTo>
                  <a:close/>
                </a:path>
                <a:path w="8823325" h="1816100">
                  <a:moveTo>
                    <a:pt x="17932" y="1815782"/>
                  </a:moveTo>
                  <a:lnTo>
                    <a:pt x="17932" y="1806803"/>
                  </a:lnTo>
                  <a:lnTo>
                    <a:pt x="8966" y="1806803"/>
                  </a:lnTo>
                  <a:lnTo>
                    <a:pt x="8966" y="1815782"/>
                  </a:lnTo>
                  <a:lnTo>
                    <a:pt x="17932" y="1815782"/>
                  </a:lnTo>
                  <a:close/>
                </a:path>
                <a:path w="8823325" h="1816100">
                  <a:moveTo>
                    <a:pt x="7713789" y="1806803"/>
                  </a:moveTo>
                  <a:lnTo>
                    <a:pt x="7713789" y="1797837"/>
                  </a:lnTo>
                  <a:lnTo>
                    <a:pt x="7712853" y="1797837"/>
                  </a:lnTo>
                  <a:lnTo>
                    <a:pt x="7711986" y="1798015"/>
                  </a:lnTo>
                  <a:lnTo>
                    <a:pt x="7713789" y="1806803"/>
                  </a:lnTo>
                  <a:close/>
                </a:path>
                <a:path w="8823325" h="1816100">
                  <a:moveTo>
                    <a:pt x="7713789" y="1815782"/>
                  </a:moveTo>
                  <a:lnTo>
                    <a:pt x="7713789" y="1806803"/>
                  </a:lnTo>
                  <a:lnTo>
                    <a:pt x="7711986" y="1798015"/>
                  </a:lnTo>
                  <a:lnTo>
                    <a:pt x="7711986" y="1815782"/>
                  </a:lnTo>
                  <a:lnTo>
                    <a:pt x="7713789" y="1815782"/>
                  </a:lnTo>
                  <a:close/>
                </a:path>
                <a:path w="8823325" h="1816100">
                  <a:moveTo>
                    <a:pt x="8814295" y="1581124"/>
                  </a:moveTo>
                  <a:lnTo>
                    <a:pt x="8812491" y="1572336"/>
                  </a:lnTo>
                  <a:lnTo>
                    <a:pt x="7712853" y="1797837"/>
                  </a:lnTo>
                  <a:lnTo>
                    <a:pt x="7713789" y="1797837"/>
                  </a:lnTo>
                  <a:lnTo>
                    <a:pt x="7713789" y="1815782"/>
                  </a:lnTo>
                  <a:lnTo>
                    <a:pt x="7715580" y="1815591"/>
                  </a:lnTo>
                  <a:lnTo>
                    <a:pt x="8805316" y="1592124"/>
                  </a:lnTo>
                  <a:lnTo>
                    <a:pt x="8805316" y="1581124"/>
                  </a:lnTo>
                  <a:lnTo>
                    <a:pt x="8814295" y="1581124"/>
                  </a:lnTo>
                  <a:close/>
                </a:path>
                <a:path w="8823325" h="1816100">
                  <a:moveTo>
                    <a:pt x="8814295" y="17945"/>
                  </a:moveTo>
                  <a:lnTo>
                    <a:pt x="8814295" y="8978"/>
                  </a:lnTo>
                  <a:lnTo>
                    <a:pt x="8805316" y="8978"/>
                  </a:lnTo>
                  <a:lnTo>
                    <a:pt x="8805316" y="17945"/>
                  </a:lnTo>
                  <a:lnTo>
                    <a:pt x="8814295" y="17945"/>
                  </a:lnTo>
                  <a:close/>
                </a:path>
                <a:path w="8823325" h="1816100">
                  <a:moveTo>
                    <a:pt x="8814295" y="1581124"/>
                  </a:moveTo>
                  <a:lnTo>
                    <a:pt x="8814295" y="17945"/>
                  </a:lnTo>
                  <a:lnTo>
                    <a:pt x="8805316" y="17945"/>
                  </a:lnTo>
                  <a:lnTo>
                    <a:pt x="8805316" y="1573807"/>
                  </a:lnTo>
                  <a:lnTo>
                    <a:pt x="8812491" y="1572336"/>
                  </a:lnTo>
                  <a:lnTo>
                    <a:pt x="8814295" y="1581124"/>
                  </a:lnTo>
                  <a:close/>
                </a:path>
                <a:path w="8823325" h="1816100">
                  <a:moveTo>
                    <a:pt x="8814295" y="1590283"/>
                  </a:moveTo>
                  <a:lnTo>
                    <a:pt x="8814295" y="1581124"/>
                  </a:lnTo>
                  <a:lnTo>
                    <a:pt x="8805316" y="1581124"/>
                  </a:lnTo>
                  <a:lnTo>
                    <a:pt x="8805316" y="1592124"/>
                  </a:lnTo>
                  <a:lnTo>
                    <a:pt x="8814295" y="15902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1">
              <a:extLst>
                <a:ext uri="{FF2B5EF4-FFF2-40B4-BE49-F238E27FC236}">
                  <a16:creationId xmlns:a16="http://schemas.microsoft.com/office/drawing/2014/main" id="{9D9C791E-6A10-EE5C-9015-6852F5B1DD53}"/>
                </a:ext>
              </a:extLst>
            </p:cNvPr>
            <p:cNvSpPr/>
            <p:nvPr/>
          </p:nvSpPr>
          <p:spPr>
            <a:xfrm>
              <a:off x="8730627" y="5538063"/>
              <a:ext cx="1101090" cy="226060"/>
            </a:xfrm>
            <a:custGeom>
              <a:avLst/>
              <a:gdLst/>
              <a:ahLst/>
              <a:cxnLst/>
              <a:rect l="l" t="t" r="r" b="b"/>
              <a:pathLst>
                <a:path w="1101090" h="226060">
                  <a:moveTo>
                    <a:pt x="1100505" y="0"/>
                  </a:moveTo>
                  <a:lnTo>
                    <a:pt x="1009047" y="2501"/>
                  </a:lnTo>
                  <a:lnTo>
                    <a:pt x="928190" y="5039"/>
                  </a:lnTo>
                  <a:lnTo>
                    <a:pt x="856902" y="7543"/>
                  </a:lnTo>
                  <a:lnTo>
                    <a:pt x="690124" y="14154"/>
                  </a:lnTo>
                  <a:lnTo>
                    <a:pt x="607849" y="17113"/>
                  </a:lnTo>
                  <a:lnTo>
                    <a:pt x="572287" y="17950"/>
                  </a:lnTo>
                  <a:lnTo>
                    <a:pt x="539065" y="18264"/>
                  </a:lnTo>
                  <a:lnTo>
                    <a:pt x="507149" y="17987"/>
                  </a:lnTo>
                  <a:lnTo>
                    <a:pt x="443107" y="15380"/>
                  </a:lnTo>
                  <a:lnTo>
                    <a:pt x="371901" y="9570"/>
                  </a:lnTo>
                  <a:lnTo>
                    <a:pt x="331029" y="5289"/>
                  </a:lnTo>
                  <a:lnTo>
                    <a:pt x="285267" y="0"/>
                  </a:lnTo>
                  <a:lnTo>
                    <a:pt x="0" y="225679"/>
                  </a:lnTo>
                  <a:lnTo>
                    <a:pt x="1100505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2">
              <a:extLst>
                <a:ext uri="{FF2B5EF4-FFF2-40B4-BE49-F238E27FC236}">
                  <a16:creationId xmlns:a16="http://schemas.microsoft.com/office/drawing/2014/main" id="{6981D829-AF9D-8EAB-0A21-EC9F9F0E079A}"/>
                </a:ext>
              </a:extLst>
            </p:cNvPr>
            <p:cNvSpPr/>
            <p:nvPr/>
          </p:nvSpPr>
          <p:spPr>
            <a:xfrm>
              <a:off x="8720747" y="5528868"/>
              <a:ext cx="1120140" cy="245110"/>
            </a:xfrm>
            <a:custGeom>
              <a:avLst/>
              <a:gdLst/>
              <a:ahLst/>
              <a:cxnLst/>
              <a:rect l="l" t="t" r="r" b="b"/>
              <a:pathLst>
                <a:path w="1120140" h="245110">
                  <a:moveTo>
                    <a:pt x="1110615" y="18313"/>
                  </a:moveTo>
                  <a:lnTo>
                    <a:pt x="1110615" y="18161"/>
                  </a:lnTo>
                  <a:lnTo>
                    <a:pt x="1026127" y="20460"/>
                  </a:lnTo>
                  <a:lnTo>
                    <a:pt x="1008059" y="21018"/>
                  </a:lnTo>
                  <a:lnTo>
                    <a:pt x="45037" y="218505"/>
                  </a:lnTo>
                  <a:lnTo>
                    <a:pt x="15455" y="241909"/>
                  </a:lnTo>
                  <a:lnTo>
                    <a:pt x="4305" y="227837"/>
                  </a:lnTo>
                  <a:lnTo>
                    <a:pt x="1054" y="230416"/>
                  </a:lnTo>
                  <a:lnTo>
                    <a:pt x="0" y="234911"/>
                  </a:lnTo>
                  <a:lnTo>
                    <a:pt x="3492" y="242417"/>
                  </a:lnTo>
                  <a:lnTo>
                    <a:pt x="7620" y="244500"/>
                  </a:lnTo>
                  <a:lnTo>
                    <a:pt x="1110615" y="18313"/>
                  </a:lnTo>
                  <a:close/>
                </a:path>
                <a:path w="1120140" h="245110">
                  <a:moveTo>
                    <a:pt x="1119822" y="12801"/>
                  </a:moveTo>
                  <a:lnTo>
                    <a:pt x="1118768" y="3556"/>
                  </a:lnTo>
                  <a:lnTo>
                    <a:pt x="1114805" y="114"/>
                  </a:lnTo>
                  <a:lnTo>
                    <a:pt x="1026127" y="2514"/>
                  </a:lnTo>
                  <a:lnTo>
                    <a:pt x="951020" y="4835"/>
                  </a:lnTo>
                  <a:lnTo>
                    <a:pt x="884051" y="7137"/>
                  </a:lnTo>
                  <a:lnTo>
                    <a:pt x="824438" y="9367"/>
                  </a:lnTo>
                  <a:lnTo>
                    <a:pt x="771397" y="11471"/>
                  </a:lnTo>
                  <a:lnTo>
                    <a:pt x="724144" y="13397"/>
                  </a:lnTo>
                  <a:lnTo>
                    <a:pt x="681897" y="15092"/>
                  </a:lnTo>
                  <a:lnTo>
                    <a:pt x="643872" y="16502"/>
                  </a:lnTo>
                  <a:lnTo>
                    <a:pt x="609285" y="17574"/>
                  </a:lnTo>
                  <a:lnTo>
                    <a:pt x="577353" y="18254"/>
                  </a:lnTo>
                  <a:lnTo>
                    <a:pt x="547293" y="18491"/>
                  </a:lnTo>
                  <a:lnTo>
                    <a:pt x="503369" y="17890"/>
                  </a:lnTo>
                  <a:lnTo>
                    <a:pt x="459096" y="15962"/>
                  </a:lnTo>
                  <a:lnTo>
                    <a:pt x="411679" y="12513"/>
                  </a:lnTo>
                  <a:lnTo>
                    <a:pt x="358317" y="7354"/>
                  </a:lnTo>
                  <a:lnTo>
                    <a:pt x="296214" y="292"/>
                  </a:lnTo>
                  <a:lnTo>
                    <a:pt x="293827" y="0"/>
                  </a:lnTo>
                  <a:lnTo>
                    <a:pt x="291452" y="673"/>
                  </a:lnTo>
                  <a:lnTo>
                    <a:pt x="4305" y="227837"/>
                  </a:lnTo>
                  <a:lnTo>
                    <a:pt x="8077" y="232597"/>
                  </a:lnTo>
                  <a:lnTo>
                    <a:pt x="8077" y="226085"/>
                  </a:lnTo>
                  <a:lnTo>
                    <a:pt x="45037" y="218505"/>
                  </a:lnTo>
                  <a:lnTo>
                    <a:pt x="294081" y="21475"/>
                  </a:lnTo>
                  <a:lnTo>
                    <a:pt x="294081" y="18110"/>
                  </a:lnTo>
                  <a:lnTo>
                    <a:pt x="295148" y="9194"/>
                  </a:lnTo>
                  <a:lnTo>
                    <a:pt x="300710" y="16230"/>
                  </a:lnTo>
                  <a:lnTo>
                    <a:pt x="300710" y="18863"/>
                  </a:lnTo>
                  <a:lnTo>
                    <a:pt x="356414" y="25195"/>
                  </a:lnTo>
                  <a:lnTo>
                    <a:pt x="410157" y="30387"/>
                  </a:lnTo>
                  <a:lnTo>
                    <a:pt x="458055" y="33869"/>
                  </a:lnTo>
                  <a:lnTo>
                    <a:pt x="502852" y="35825"/>
                  </a:lnTo>
                  <a:lnTo>
                    <a:pt x="547293" y="36436"/>
                  </a:lnTo>
                  <a:lnTo>
                    <a:pt x="577629" y="36193"/>
                  </a:lnTo>
                  <a:lnTo>
                    <a:pt x="644487" y="34431"/>
                  </a:lnTo>
                  <a:lnTo>
                    <a:pt x="682593" y="33019"/>
                  </a:lnTo>
                  <a:lnTo>
                    <a:pt x="724875" y="31322"/>
                  </a:lnTo>
                  <a:lnTo>
                    <a:pt x="772125" y="29395"/>
                  </a:lnTo>
                  <a:lnTo>
                    <a:pt x="825134" y="27291"/>
                  </a:lnTo>
                  <a:lnTo>
                    <a:pt x="884695" y="25062"/>
                  </a:lnTo>
                  <a:lnTo>
                    <a:pt x="951600" y="22762"/>
                  </a:lnTo>
                  <a:lnTo>
                    <a:pt x="1008059" y="21018"/>
                  </a:lnTo>
                  <a:lnTo>
                    <a:pt x="1108570" y="406"/>
                  </a:lnTo>
                  <a:lnTo>
                    <a:pt x="1110373" y="9194"/>
                  </a:lnTo>
                  <a:lnTo>
                    <a:pt x="1110615" y="18161"/>
                  </a:lnTo>
                  <a:lnTo>
                    <a:pt x="1110615" y="18313"/>
                  </a:lnTo>
                  <a:lnTo>
                    <a:pt x="1116749" y="17056"/>
                  </a:lnTo>
                  <a:lnTo>
                    <a:pt x="1119822" y="12801"/>
                  </a:lnTo>
                  <a:close/>
                </a:path>
                <a:path w="1120140" h="245110">
                  <a:moveTo>
                    <a:pt x="45037" y="218505"/>
                  </a:moveTo>
                  <a:lnTo>
                    <a:pt x="8077" y="226085"/>
                  </a:lnTo>
                  <a:lnTo>
                    <a:pt x="9880" y="234873"/>
                  </a:lnTo>
                  <a:lnTo>
                    <a:pt x="15455" y="241909"/>
                  </a:lnTo>
                  <a:lnTo>
                    <a:pt x="45037" y="218505"/>
                  </a:lnTo>
                  <a:close/>
                </a:path>
                <a:path w="1120140" h="245110">
                  <a:moveTo>
                    <a:pt x="9880" y="234873"/>
                  </a:moveTo>
                  <a:lnTo>
                    <a:pt x="8077" y="226085"/>
                  </a:lnTo>
                  <a:lnTo>
                    <a:pt x="8077" y="232597"/>
                  </a:lnTo>
                  <a:lnTo>
                    <a:pt x="9880" y="234873"/>
                  </a:lnTo>
                  <a:close/>
                </a:path>
                <a:path w="1120140" h="245110">
                  <a:moveTo>
                    <a:pt x="300710" y="16230"/>
                  </a:moveTo>
                  <a:lnTo>
                    <a:pt x="295148" y="9194"/>
                  </a:lnTo>
                  <a:lnTo>
                    <a:pt x="294081" y="18110"/>
                  </a:lnTo>
                  <a:lnTo>
                    <a:pt x="297800" y="18532"/>
                  </a:lnTo>
                  <a:lnTo>
                    <a:pt x="300710" y="16230"/>
                  </a:lnTo>
                  <a:close/>
                </a:path>
                <a:path w="1120140" h="245110">
                  <a:moveTo>
                    <a:pt x="297800" y="18532"/>
                  </a:moveTo>
                  <a:lnTo>
                    <a:pt x="294081" y="18110"/>
                  </a:lnTo>
                  <a:lnTo>
                    <a:pt x="294081" y="21475"/>
                  </a:lnTo>
                  <a:lnTo>
                    <a:pt x="297800" y="18532"/>
                  </a:lnTo>
                  <a:close/>
                </a:path>
                <a:path w="1120140" h="245110">
                  <a:moveTo>
                    <a:pt x="300710" y="18863"/>
                  </a:moveTo>
                  <a:lnTo>
                    <a:pt x="300710" y="16230"/>
                  </a:lnTo>
                  <a:lnTo>
                    <a:pt x="297800" y="18532"/>
                  </a:lnTo>
                  <a:lnTo>
                    <a:pt x="300710" y="18863"/>
                  </a:lnTo>
                  <a:close/>
                </a:path>
                <a:path w="1120140" h="245110">
                  <a:moveTo>
                    <a:pt x="1110615" y="18161"/>
                  </a:moveTo>
                  <a:lnTo>
                    <a:pt x="1110373" y="9194"/>
                  </a:lnTo>
                  <a:lnTo>
                    <a:pt x="1108570" y="406"/>
                  </a:lnTo>
                  <a:lnTo>
                    <a:pt x="1008059" y="21018"/>
                  </a:lnTo>
                  <a:lnTo>
                    <a:pt x="1026643" y="20444"/>
                  </a:lnTo>
                  <a:lnTo>
                    <a:pt x="1110615" y="181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13">
            <a:extLst>
              <a:ext uri="{FF2B5EF4-FFF2-40B4-BE49-F238E27FC236}">
                <a16:creationId xmlns:a16="http://schemas.microsoft.com/office/drawing/2014/main" id="{4BD96ED9-CBCD-BF05-47B0-37B684CBCD8A}"/>
              </a:ext>
            </a:extLst>
          </p:cNvPr>
          <p:cNvSpPr txBox="1"/>
          <p:nvPr/>
        </p:nvSpPr>
        <p:spPr>
          <a:xfrm>
            <a:off x="780764" y="1175559"/>
            <a:ext cx="8145145" cy="513016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6163945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Values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2;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f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inverse(x);</a:t>
            </a:r>
            <a:endParaRPr sz="1850">
              <a:latin typeface="Courier New"/>
              <a:cs typeface="Courier New"/>
            </a:endParaRPr>
          </a:p>
          <a:p>
            <a:pPr marL="292735" marR="6583680">
              <a:lnSpc>
                <a:spcPts val="1989"/>
              </a:lnSpc>
              <a:spcBef>
                <a:spcPts val="145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s;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b;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39"/>
              </a:lnSpc>
            </a:pPr>
            <a:r>
              <a:rPr sz="1850" dirty="0">
                <a:latin typeface="Courier New"/>
                <a:cs typeface="Courier New"/>
              </a:rPr>
              <a:t>Values(String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str)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{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str;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inverse(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value)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{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1.0F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/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value;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InitialValues2</a:t>
            </a:r>
            <a:r>
              <a:rPr sz="1850" spc="-17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572770" marR="1685925" indent="-280670">
              <a:lnSpc>
                <a:spcPct val="89700"/>
              </a:lnSpc>
              <a:spcBef>
                <a:spcPts val="11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main</a:t>
            </a:r>
            <a:r>
              <a:rPr sz="1850" dirty="0">
                <a:latin typeface="Courier New"/>
                <a:cs typeface="Courier New"/>
              </a:rPr>
              <a:t>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Values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Values("hello"); 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""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v.x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"\t"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v.f);</a:t>
            </a:r>
            <a:endParaRPr sz="1850">
              <a:latin typeface="Courier New"/>
              <a:cs typeface="Courier New"/>
            </a:endParaRPr>
          </a:p>
          <a:p>
            <a:pPr marL="572770">
              <a:lnSpc>
                <a:spcPts val="1870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""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v.s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"\t"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v.b);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  <a:spcBef>
                <a:spcPts val="1460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InitialValues2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1985"/>
              </a:lnSpc>
            </a:pPr>
            <a:r>
              <a:rPr sz="1850" dirty="0">
                <a:latin typeface="Courier New"/>
                <a:cs typeface="Courier New"/>
              </a:rPr>
              <a:t>2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0.5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hello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null</a:t>
            </a:r>
            <a:endParaRPr sz="185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2115601"/>
      </p:ext>
    </p:extLst>
  </p:cSld>
  <p:clrMapOvr>
    <a:masterClrMapping/>
  </p:clrMapOvr>
  <p:transition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>
            <a:extLst>
              <a:ext uri="{FF2B5EF4-FFF2-40B4-BE49-F238E27FC236}">
                <a16:creationId xmlns:a16="http://schemas.microsoft.com/office/drawing/2014/main" id="{BA4CBA6C-5276-7AF9-74AC-3E94F3DFE0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921" y="1585465"/>
            <a:ext cx="7559675" cy="1707966"/>
          </a:xfrm>
        </p:spPr>
        <p:txBody>
          <a:bodyPr/>
          <a:lstStyle/>
          <a:p>
            <a:r>
              <a:rPr lang="en-GB" dirty="0"/>
              <a:t>The keyword ‘</a:t>
            </a:r>
            <a:r>
              <a:rPr lang="en-GB" b="1" dirty="0"/>
              <a:t>this’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BE9D0169-662D-1082-F4D7-F7678243FE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8467CFD9-6B40-2254-26FB-7D167CE99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0920" y="3392042"/>
            <a:ext cx="7073527" cy="221201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keyword this, when used inside a method, refers to the receiver object.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has two main uses:</a:t>
            </a:r>
          </a:p>
          <a:p>
            <a:pPr marL="71329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to return a reference to the receiver object from a method</a:t>
            </a:r>
          </a:p>
          <a:p>
            <a:pPr marL="71329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to call constructors from other constructors.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658654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B78AA7-4454-42B8-EC9F-9A127B11CF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595625"/>
            <a:ext cx="7559675" cy="1707966"/>
          </a:xfrm>
        </p:spPr>
        <p:txBody>
          <a:bodyPr/>
          <a:lstStyle/>
          <a:p>
            <a:r>
              <a:rPr lang="en-US" dirty="0"/>
              <a:t>Exploring Fundamental Data Types, Variables, and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F1B17-6F18-1399-6465-F5E40DCA7E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2AFB41-9BF5-D88E-ECCB-BACF9E380F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9978" y="3455990"/>
            <a:ext cx="7559675" cy="22120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Ten Fundamental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Literals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Constants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Expressions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Arithmetic Expressions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Relational Expressions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Bit Level Operators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Logical Operators</a:t>
            </a:r>
          </a:p>
        </p:txBody>
      </p:sp>
    </p:spTree>
    <p:extLst>
      <p:ext uri="{BB962C8B-B14F-4D97-AF65-F5344CB8AC3E}">
        <p14:creationId xmlns:p14="http://schemas.microsoft.com/office/powerpoint/2010/main" val="2688457978"/>
      </p:ext>
    </p:extLst>
  </p:cSld>
  <p:clrMapOvr>
    <a:masterClrMapping/>
  </p:clrMapOvr>
  <p:transition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5596" y="6849808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69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32" y="817302"/>
            <a:ext cx="8661082" cy="560071"/>
          </a:xfrm>
        </p:spPr>
        <p:txBody>
          <a:bodyPr/>
          <a:lstStyle/>
          <a:p>
            <a:r>
              <a:rPr lang="en-US" dirty="0"/>
              <a:t>THE KEYWORD ‘</a:t>
            </a:r>
            <a:r>
              <a:rPr lang="en-US" b="1" dirty="0"/>
              <a:t>this</a:t>
            </a:r>
            <a:r>
              <a:rPr lang="en-US" dirty="0"/>
              <a:t>’</a:t>
            </a: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A401550B-F5F2-720C-0C6A-E11F16822D6F}"/>
              </a:ext>
            </a:extLst>
          </p:cNvPr>
          <p:cNvGrpSpPr/>
          <p:nvPr/>
        </p:nvGrpSpPr>
        <p:grpSpPr>
          <a:xfrm>
            <a:off x="596483" y="2329631"/>
            <a:ext cx="5229860" cy="1276985"/>
            <a:chOff x="1016838" y="2879255"/>
            <a:chExt cx="5229860" cy="1276985"/>
          </a:xfrm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CB87C190-E98C-CC2B-E5E2-7F5274AD975B}"/>
                </a:ext>
              </a:extLst>
            </p:cNvPr>
            <p:cNvSpPr/>
            <p:nvPr/>
          </p:nvSpPr>
          <p:spPr>
            <a:xfrm>
              <a:off x="1025804" y="2888221"/>
              <a:ext cx="5211445" cy="1257935"/>
            </a:xfrm>
            <a:custGeom>
              <a:avLst/>
              <a:gdLst/>
              <a:ahLst/>
              <a:cxnLst/>
              <a:rect l="l" t="t" r="r" b="b"/>
              <a:pathLst>
                <a:path w="5211445" h="1257935">
                  <a:moveTo>
                    <a:pt x="5210924" y="1100518"/>
                  </a:moveTo>
                  <a:lnTo>
                    <a:pt x="5210924" y="0"/>
                  </a:lnTo>
                  <a:lnTo>
                    <a:pt x="0" y="0"/>
                  </a:lnTo>
                  <a:lnTo>
                    <a:pt x="0" y="1257731"/>
                  </a:lnTo>
                  <a:lnTo>
                    <a:pt x="4560506" y="1257731"/>
                  </a:lnTo>
                  <a:lnTo>
                    <a:pt x="5210924" y="110051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385626E4-5EBB-EAC2-C1BD-FE967E827DC8}"/>
                </a:ext>
              </a:extLst>
            </p:cNvPr>
            <p:cNvSpPr/>
            <p:nvPr/>
          </p:nvSpPr>
          <p:spPr>
            <a:xfrm>
              <a:off x="1016838" y="2879255"/>
              <a:ext cx="5229225" cy="1275715"/>
            </a:xfrm>
            <a:custGeom>
              <a:avLst/>
              <a:gdLst/>
              <a:ahLst/>
              <a:cxnLst/>
              <a:rect l="l" t="t" r="r" b="b"/>
              <a:pathLst>
                <a:path w="5229225" h="1275714">
                  <a:moveTo>
                    <a:pt x="5228869" y="1113624"/>
                  </a:moveTo>
                  <a:lnTo>
                    <a:pt x="5228869" y="4013"/>
                  </a:lnTo>
                  <a:lnTo>
                    <a:pt x="522484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271651"/>
                  </a:lnTo>
                  <a:lnTo>
                    <a:pt x="4013" y="1275664"/>
                  </a:lnTo>
                  <a:lnTo>
                    <a:pt x="8966" y="127566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5210924" y="17945"/>
                  </a:lnTo>
                  <a:lnTo>
                    <a:pt x="5210924" y="8966"/>
                  </a:lnTo>
                  <a:lnTo>
                    <a:pt x="5219890" y="8966"/>
                  </a:lnTo>
                  <a:lnTo>
                    <a:pt x="5219890" y="1118714"/>
                  </a:lnTo>
                  <a:lnTo>
                    <a:pt x="5226024" y="1117231"/>
                  </a:lnTo>
                  <a:lnTo>
                    <a:pt x="5228869" y="1113624"/>
                  </a:lnTo>
                  <a:close/>
                </a:path>
                <a:path w="5229225" h="1275714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5229225" h="1275714">
                  <a:moveTo>
                    <a:pt x="17932" y="1257719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257719"/>
                  </a:lnTo>
                  <a:lnTo>
                    <a:pt x="17932" y="1257719"/>
                  </a:lnTo>
                  <a:close/>
                </a:path>
                <a:path w="5229225" h="1275714">
                  <a:moveTo>
                    <a:pt x="4568415" y="1257719"/>
                  </a:moveTo>
                  <a:lnTo>
                    <a:pt x="8966" y="1257719"/>
                  </a:lnTo>
                  <a:lnTo>
                    <a:pt x="8966" y="1266698"/>
                  </a:lnTo>
                  <a:lnTo>
                    <a:pt x="17932" y="1266698"/>
                  </a:lnTo>
                  <a:lnTo>
                    <a:pt x="17932" y="1275664"/>
                  </a:lnTo>
                  <a:lnTo>
                    <a:pt x="4567364" y="1275664"/>
                  </a:lnTo>
                  <a:lnTo>
                    <a:pt x="4567364" y="1257973"/>
                  </a:lnTo>
                  <a:lnTo>
                    <a:pt x="4568415" y="1257719"/>
                  </a:lnTo>
                  <a:close/>
                </a:path>
                <a:path w="5229225" h="1275714">
                  <a:moveTo>
                    <a:pt x="17932" y="1275664"/>
                  </a:moveTo>
                  <a:lnTo>
                    <a:pt x="17932" y="1266698"/>
                  </a:lnTo>
                  <a:lnTo>
                    <a:pt x="8966" y="1266698"/>
                  </a:lnTo>
                  <a:lnTo>
                    <a:pt x="8966" y="1275664"/>
                  </a:lnTo>
                  <a:lnTo>
                    <a:pt x="17932" y="1275664"/>
                  </a:lnTo>
                  <a:close/>
                </a:path>
                <a:path w="5229225" h="1275714">
                  <a:moveTo>
                    <a:pt x="4569472" y="1266698"/>
                  </a:moveTo>
                  <a:lnTo>
                    <a:pt x="4569472" y="1257719"/>
                  </a:lnTo>
                  <a:lnTo>
                    <a:pt x="4568415" y="1257719"/>
                  </a:lnTo>
                  <a:lnTo>
                    <a:pt x="4567364" y="1257973"/>
                  </a:lnTo>
                  <a:lnTo>
                    <a:pt x="4569472" y="1266698"/>
                  </a:lnTo>
                  <a:close/>
                </a:path>
                <a:path w="5229225" h="1275714">
                  <a:moveTo>
                    <a:pt x="4569472" y="1275664"/>
                  </a:moveTo>
                  <a:lnTo>
                    <a:pt x="4569472" y="1266698"/>
                  </a:lnTo>
                  <a:lnTo>
                    <a:pt x="4567364" y="1257973"/>
                  </a:lnTo>
                  <a:lnTo>
                    <a:pt x="4567364" y="1275664"/>
                  </a:lnTo>
                  <a:lnTo>
                    <a:pt x="4569472" y="1275664"/>
                  </a:lnTo>
                  <a:close/>
                </a:path>
                <a:path w="5229225" h="1275714">
                  <a:moveTo>
                    <a:pt x="5219890" y="1109484"/>
                  </a:moveTo>
                  <a:lnTo>
                    <a:pt x="5217782" y="1100759"/>
                  </a:lnTo>
                  <a:lnTo>
                    <a:pt x="4568415" y="1257719"/>
                  </a:lnTo>
                  <a:lnTo>
                    <a:pt x="4569472" y="1257719"/>
                  </a:lnTo>
                  <a:lnTo>
                    <a:pt x="4569472" y="1275664"/>
                  </a:lnTo>
                  <a:lnTo>
                    <a:pt x="4571580" y="1275410"/>
                  </a:lnTo>
                  <a:lnTo>
                    <a:pt x="5210924" y="1120881"/>
                  </a:lnTo>
                  <a:lnTo>
                    <a:pt x="5210924" y="1109484"/>
                  </a:lnTo>
                  <a:lnTo>
                    <a:pt x="5219890" y="1109484"/>
                  </a:lnTo>
                  <a:close/>
                </a:path>
                <a:path w="5229225" h="1275714">
                  <a:moveTo>
                    <a:pt x="5219890" y="17945"/>
                  </a:moveTo>
                  <a:lnTo>
                    <a:pt x="5219890" y="8966"/>
                  </a:lnTo>
                  <a:lnTo>
                    <a:pt x="5210924" y="8966"/>
                  </a:lnTo>
                  <a:lnTo>
                    <a:pt x="5210924" y="17945"/>
                  </a:lnTo>
                  <a:lnTo>
                    <a:pt x="5219890" y="17945"/>
                  </a:lnTo>
                  <a:close/>
                </a:path>
                <a:path w="5229225" h="1275714">
                  <a:moveTo>
                    <a:pt x="5219890" y="1109484"/>
                  </a:moveTo>
                  <a:lnTo>
                    <a:pt x="5219890" y="17945"/>
                  </a:lnTo>
                  <a:lnTo>
                    <a:pt x="5210924" y="17945"/>
                  </a:lnTo>
                  <a:lnTo>
                    <a:pt x="5210924" y="1102417"/>
                  </a:lnTo>
                  <a:lnTo>
                    <a:pt x="5217782" y="1100759"/>
                  </a:lnTo>
                  <a:lnTo>
                    <a:pt x="5219890" y="1109484"/>
                  </a:lnTo>
                  <a:close/>
                </a:path>
                <a:path w="5229225" h="1275714">
                  <a:moveTo>
                    <a:pt x="5219890" y="1118714"/>
                  </a:moveTo>
                  <a:lnTo>
                    <a:pt x="5219890" y="1109484"/>
                  </a:lnTo>
                  <a:lnTo>
                    <a:pt x="5210924" y="1109484"/>
                  </a:lnTo>
                  <a:lnTo>
                    <a:pt x="5210924" y="1120881"/>
                  </a:lnTo>
                  <a:lnTo>
                    <a:pt x="5219890" y="1118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AE4DD91D-E867-8489-8668-ED08A1949BCE}"/>
                </a:ext>
              </a:extLst>
            </p:cNvPr>
            <p:cNvSpPr/>
            <p:nvPr/>
          </p:nvSpPr>
          <p:spPr>
            <a:xfrm>
              <a:off x="5586310" y="3988739"/>
              <a:ext cx="650875" cy="157480"/>
            </a:xfrm>
            <a:custGeom>
              <a:avLst/>
              <a:gdLst/>
              <a:ahLst/>
              <a:cxnLst/>
              <a:rect l="l" t="t" r="r" b="b"/>
              <a:pathLst>
                <a:path w="650875" h="157479">
                  <a:moveTo>
                    <a:pt x="650417" y="0"/>
                  </a:moveTo>
                  <a:lnTo>
                    <a:pt x="562129" y="3078"/>
                  </a:lnTo>
                  <a:lnTo>
                    <a:pt x="490768" y="6082"/>
                  </a:lnTo>
                  <a:lnTo>
                    <a:pt x="386804" y="10950"/>
                  </a:lnTo>
                  <a:lnTo>
                    <a:pt x="348192" y="12358"/>
                  </a:lnTo>
                  <a:lnTo>
                    <a:pt x="282683" y="11979"/>
                  </a:lnTo>
                  <a:lnTo>
                    <a:pt x="212760" y="5819"/>
                  </a:lnTo>
                  <a:lnTo>
                    <a:pt x="168630" y="0"/>
                  </a:lnTo>
                  <a:lnTo>
                    <a:pt x="0" y="157213"/>
                  </a:lnTo>
                  <a:lnTo>
                    <a:pt x="650417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BE2E59F1-8060-9524-86EB-39487100033A}"/>
                </a:ext>
              </a:extLst>
            </p:cNvPr>
            <p:cNvSpPr/>
            <p:nvPr/>
          </p:nvSpPr>
          <p:spPr>
            <a:xfrm>
              <a:off x="5576481" y="3979481"/>
              <a:ext cx="669925" cy="176530"/>
            </a:xfrm>
            <a:custGeom>
              <a:avLst/>
              <a:gdLst/>
              <a:ahLst/>
              <a:cxnLst/>
              <a:rect l="l" t="t" r="r" b="b"/>
              <a:pathLst>
                <a:path w="669925" h="176529">
                  <a:moveTo>
                    <a:pt x="660526" y="18413"/>
                  </a:moveTo>
                  <a:lnTo>
                    <a:pt x="660526" y="18224"/>
                  </a:lnTo>
                  <a:lnTo>
                    <a:pt x="584613" y="20830"/>
                  </a:lnTo>
                  <a:lnTo>
                    <a:pt x="572047" y="21340"/>
                  </a:lnTo>
                  <a:lnTo>
                    <a:pt x="40955" y="149713"/>
                  </a:lnTo>
                  <a:lnTo>
                    <a:pt x="15951" y="173024"/>
                  </a:lnTo>
                  <a:lnTo>
                    <a:pt x="9842" y="166458"/>
                  </a:lnTo>
                  <a:lnTo>
                    <a:pt x="3721" y="159905"/>
                  </a:lnTo>
                  <a:lnTo>
                    <a:pt x="723" y="162699"/>
                  </a:lnTo>
                  <a:lnTo>
                    <a:pt x="0" y="167119"/>
                  </a:lnTo>
                  <a:lnTo>
                    <a:pt x="3873" y="174320"/>
                  </a:lnTo>
                  <a:lnTo>
                    <a:pt x="7962" y="176148"/>
                  </a:lnTo>
                  <a:lnTo>
                    <a:pt x="660526" y="18413"/>
                  </a:lnTo>
                  <a:close/>
                </a:path>
                <a:path w="669925" h="176529">
                  <a:moveTo>
                    <a:pt x="669759" y="12611"/>
                  </a:moveTo>
                  <a:lnTo>
                    <a:pt x="668527" y="3492"/>
                  </a:lnTo>
                  <a:lnTo>
                    <a:pt x="664565" y="139"/>
                  </a:lnTo>
                  <a:lnTo>
                    <a:pt x="584613" y="2875"/>
                  </a:lnTo>
                  <a:lnTo>
                    <a:pt x="521515" y="5432"/>
                  </a:lnTo>
                  <a:lnTo>
                    <a:pt x="468916" y="7825"/>
                  </a:lnTo>
                  <a:lnTo>
                    <a:pt x="425062" y="9920"/>
                  </a:lnTo>
                  <a:lnTo>
                    <a:pt x="388197" y="11582"/>
                  </a:lnTo>
                  <a:lnTo>
                    <a:pt x="356564" y="12677"/>
                  </a:lnTo>
                  <a:lnTo>
                    <a:pt x="328409" y="13068"/>
                  </a:lnTo>
                  <a:lnTo>
                    <a:pt x="295914" y="12405"/>
                  </a:lnTo>
                  <a:lnTo>
                    <a:pt x="262539" y="10242"/>
                  </a:lnTo>
                  <a:lnTo>
                    <a:pt x="224923" y="6317"/>
                  </a:lnTo>
                  <a:lnTo>
                    <a:pt x="179704" y="368"/>
                  </a:lnTo>
                  <a:lnTo>
                    <a:pt x="177037" y="0"/>
                  </a:lnTo>
                  <a:lnTo>
                    <a:pt x="174307" y="850"/>
                  </a:lnTo>
                  <a:lnTo>
                    <a:pt x="3721" y="159905"/>
                  </a:lnTo>
                  <a:lnTo>
                    <a:pt x="7721" y="164205"/>
                  </a:lnTo>
                  <a:lnTo>
                    <a:pt x="7721" y="157746"/>
                  </a:lnTo>
                  <a:lnTo>
                    <a:pt x="40955" y="149713"/>
                  </a:lnTo>
                  <a:lnTo>
                    <a:pt x="177215" y="22678"/>
                  </a:lnTo>
                  <a:lnTo>
                    <a:pt x="177215" y="18135"/>
                  </a:lnTo>
                  <a:lnTo>
                    <a:pt x="178460" y="9258"/>
                  </a:lnTo>
                  <a:lnTo>
                    <a:pt x="184581" y="15811"/>
                  </a:lnTo>
                  <a:lnTo>
                    <a:pt x="184581" y="19104"/>
                  </a:lnTo>
                  <a:lnTo>
                    <a:pt x="222787" y="24128"/>
                  </a:lnTo>
                  <a:lnTo>
                    <a:pt x="261018" y="28113"/>
                  </a:lnTo>
                  <a:lnTo>
                    <a:pt x="295146" y="30328"/>
                  </a:lnTo>
                  <a:lnTo>
                    <a:pt x="328409" y="31013"/>
                  </a:lnTo>
                  <a:lnTo>
                    <a:pt x="357026" y="30612"/>
                  </a:lnTo>
                  <a:lnTo>
                    <a:pt x="388928" y="29512"/>
                  </a:lnTo>
                  <a:lnTo>
                    <a:pt x="425910" y="27845"/>
                  </a:lnTo>
                  <a:lnTo>
                    <a:pt x="469766" y="25749"/>
                  </a:lnTo>
                  <a:lnTo>
                    <a:pt x="522291" y="23356"/>
                  </a:lnTo>
                  <a:lnTo>
                    <a:pt x="572047" y="21340"/>
                  </a:lnTo>
                  <a:lnTo>
                    <a:pt x="658126" y="533"/>
                  </a:lnTo>
                  <a:lnTo>
                    <a:pt x="660234" y="9258"/>
                  </a:lnTo>
                  <a:lnTo>
                    <a:pt x="660526" y="18224"/>
                  </a:lnTo>
                  <a:lnTo>
                    <a:pt x="660526" y="18413"/>
                  </a:lnTo>
                  <a:lnTo>
                    <a:pt x="666826" y="16890"/>
                  </a:lnTo>
                  <a:lnTo>
                    <a:pt x="669759" y="12611"/>
                  </a:lnTo>
                  <a:close/>
                </a:path>
                <a:path w="669925" h="176529">
                  <a:moveTo>
                    <a:pt x="40955" y="149713"/>
                  </a:moveTo>
                  <a:lnTo>
                    <a:pt x="7721" y="157746"/>
                  </a:lnTo>
                  <a:lnTo>
                    <a:pt x="9829" y="166471"/>
                  </a:lnTo>
                  <a:lnTo>
                    <a:pt x="15951" y="173024"/>
                  </a:lnTo>
                  <a:lnTo>
                    <a:pt x="40955" y="149713"/>
                  </a:lnTo>
                  <a:close/>
                </a:path>
                <a:path w="669925" h="176529">
                  <a:moveTo>
                    <a:pt x="9829" y="166471"/>
                  </a:moveTo>
                  <a:lnTo>
                    <a:pt x="7721" y="157746"/>
                  </a:lnTo>
                  <a:lnTo>
                    <a:pt x="7721" y="164205"/>
                  </a:lnTo>
                  <a:lnTo>
                    <a:pt x="9829" y="166471"/>
                  </a:lnTo>
                  <a:close/>
                </a:path>
                <a:path w="669925" h="176529">
                  <a:moveTo>
                    <a:pt x="184581" y="15811"/>
                  </a:moveTo>
                  <a:lnTo>
                    <a:pt x="178460" y="9258"/>
                  </a:lnTo>
                  <a:lnTo>
                    <a:pt x="177215" y="18135"/>
                  </a:lnTo>
                  <a:lnTo>
                    <a:pt x="181486" y="18697"/>
                  </a:lnTo>
                  <a:lnTo>
                    <a:pt x="184581" y="15811"/>
                  </a:lnTo>
                  <a:close/>
                </a:path>
                <a:path w="669925" h="176529">
                  <a:moveTo>
                    <a:pt x="181486" y="18697"/>
                  </a:moveTo>
                  <a:lnTo>
                    <a:pt x="177215" y="18135"/>
                  </a:lnTo>
                  <a:lnTo>
                    <a:pt x="177215" y="22678"/>
                  </a:lnTo>
                  <a:lnTo>
                    <a:pt x="181486" y="18697"/>
                  </a:lnTo>
                  <a:close/>
                </a:path>
                <a:path w="669925" h="176529">
                  <a:moveTo>
                    <a:pt x="184581" y="19104"/>
                  </a:moveTo>
                  <a:lnTo>
                    <a:pt x="184581" y="15811"/>
                  </a:lnTo>
                  <a:lnTo>
                    <a:pt x="181486" y="18697"/>
                  </a:lnTo>
                  <a:lnTo>
                    <a:pt x="184581" y="19104"/>
                  </a:lnTo>
                  <a:close/>
                </a:path>
                <a:path w="669925" h="176529">
                  <a:moveTo>
                    <a:pt x="660526" y="18224"/>
                  </a:moveTo>
                  <a:lnTo>
                    <a:pt x="660234" y="9258"/>
                  </a:lnTo>
                  <a:lnTo>
                    <a:pt x="658126" y="533"/>
                  </a:lnTo>
                  <a:lnTo>
                    <a:pt x="572047" y="21340"/>
                  </a:lnTo>
                  <a:lnTo>
                    <a:pt x="585279" y="20803"/>
                  </a:lnTo>
                  <a:lnTo>
                    <a:pt x="660526" y="18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8">
            <a:extLst>
              <a:ext uri="{FF2B5EF4-FFF2-40B4-BE49-F238E27FC236}">
                <a16:creationId xmlns:a16="http://schemas.microsoft.com/office/drawing/2014/main" id="{F85388CE-72D4-16AB-46E5-FC15947DA9AC}"/>
              </a:ext>
            </a:extLst>
          </p:cNvPr>
          <p:cNvGrpSpPr/>
          <p:nvPr/>
        </p:nvGrpSpPr>
        <p:grpSpPr>
          <a:xfrm>
            <a:off x="596483" y="3767398"/>
            <a:ext cx="8823960" cy="1096645"/>
            <a:chOff x="1016838" y="4317022"/>
            <a:chExt cx="8823960" cy="1096645"/>
          </a:xfrm>
        </p:grpSpPr>
        <p:sp>
          <p:nvSpPr>
            <p:cNvPr id="17" name="object 9">
              <a:extLst>
                <a:ext uri="{FF2B5EF4-FFF2-40B4-BE49-F238E27FC236}">
                  <a16:creationId xmlns:a16="http://schemas.microsoft.com/office/drawing/2014/main" id="{AAAA42E5-D623-D4A2-2B94-99F02574150C}"/>
                </a:ext>
              </a:extLst>
            </p:cNvPr>
            <p:cNvSpPr/>
            <p:nvPr/>
          </p:nvSpPr>
          <p:spPr>
            <a:xfrm>
              <a:off x="1025804" y="4325988"/>
              <a:ext cx="8805545" cy="1078230"/>
            </a:xfrm>
            <a:custGeom>
              <a:avLst/>
              <a:gdLst/>
              <a:ahLst/>
              <a:cxnLst/>
              <a:rect l="l" t="t" r="r" b="b"/>
              <a:pathLst>
                <a:path w="8805545" h="1078229">
                  <a:moveTo>
                    <a:pt x="8805329" y="943292"/>
                  </a:moveTo>
                  <a:lnTo>
                    <a:pt x="8805329" y="0"/>
                  </a:lnTo>
                  <a:lnTo>
                    <a:pt x="0" y="0"/>
                  </a:lnTo>
                  <a:lnTo>
                    <a:pt x="0" y="1077683"/>
                  </a:lnTo>
                  <a:lnTo>
                    <a:pt x="7704823" y="1077683"/>
                  </a:lnTo>
                  <a:lnTo>
                    <a:pt x="8805329" y="943292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44A0588A-6FA0-4009-EBF5-561AC2765936}"/>
                </a:ext>
              </a:extLst>
            </p:cNvPr>
            <p:cNvSpPr/>
            <p:nvPr/>
          </p:nvSpPr>
          <p:spPr>
            <a:xfrm>
              <a:off x="1016838" y="4317022"/>
              <a:ext cx="8823325" cy="1096010"/>
            </a:xfrm>
            <a:custGeom>
              <a:avLst/>
              <a:gdLst/>
              <a:ahLst/>
              <a:cxnLst/>
              <a:rect l="l" t="t" r="r" b="b"/>
              <a:pathLst>
                <a:path w="8823325" h="1096010">
                  <a:moveTo>
                    <a:pt x="8823261" y="956779"/>
                  </a:moveTo>
                  <a:lnTo>
                    <a:pt x="8823261" y="4013"/>
                  </a:lnTo>
                  <a:lnTo>
                    <a:pt x="8819248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091603"/>
                  </a:lnTo>
                  <a:lnTo>
                    <a:pt x="4013" y="1095616"/>
                  </a:lnTo>
                  <a:lnTo>
                    <a:pt x="8966" y="109561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8805316" y="17932"/>
                  </a:lnTo>
                  <a:lnTo>
                    <a:pt x="8805316" y="8966"/>
                  </a:lnTo>
                  <a:lnTo>
                    <a:pt x="8814295" y="8966"/>
                  </a:lnTo>
                  <a:lnTo>
                    <a:pt x="8814295" y="961296"/>
                  </a:lnTo>
                  <a:lnTo>
                    <a:pt x="8819870" y="960615"/>
                  </a:lnTo>
                  <a:lnTo>
                    <a:pt x="8823261" y="956779"/>
                  </a:lnTo>
                  <a:close/>
                </a:path>
                <a:path w="8823325" h="1096010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8823325" h="1096010">
                  <a:moveTo>
                    <a:pt x="17932" y="1077683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1077683"/>
                  </a:lnTo>
                  <a:lnTo>
                    <a:pt x="17932" y="1077683"/>
                  </a:lnTo>
                  <a:close/>
                </a:path>
                <a:path w="8823325" h="1096010">
                  <a:moveTo>
                    <a:pt x="7713789" y="1095616"/>
                  </a:moveTo>
                  <a:lnTo>
                    <a:pt x="7713789" y="1086650"/>
                  </a:lnTo>
                  <a:lnTo>
                    <a:pt x="7712697" y="1077747"/>
                  </a:lnTo>
                  <a:lnTo>
                    <a:pt x="8966" y="1077683"/>
                  </a:lnTo>
                  <a:lnTo>
                    <a:pt x="8966" y="1086650"/>
                  </a:lnTo>
                  <a:lnTo>
                    <a:pt x="17932" y="1086650"/>
                  </a:lnTo>
                  <a:lnTo>
                    <a:pt x="17932" y="1095616"/>
                  </a:lnTo>
                  <a:lnTo>
                    <a:pt x="7713789" y="1095616"/>
                  </a:lnTo>
                  <a:close/>
                </a:path>
                <a:path w="8823325" h="1096010">
                  <a:moveTo>
                    <a:pt x="17932" y="1095616"/>
                  </a:moveTo>
                  <a:lnTo>
                    <a:pt x="17932" y="1086650"/>
                  </a:lnTo>
                  <a:lnTo>
                    <a:pt x="8966" y="1086650"/>
                  </a:lnTo>
                  <a:lnTo>
                    <a:pt x="8966" y="1095616"/>
                  </a:lnTo>
                  <a:lnTo>
                    <a:pt x="17932" y="1095616"/>
                  </a:lnTo>
                  <a:close/>
                </a:path>
                <a:path w="8823325" h="1096010">
                  <a:moveTo>
                    <a:pt x="7713217" y="1077683"/>
                  </a:moveTo>
                  <a:lnTo>
                    <a:pt x="7712697" y="1077683"/>
                  </a:lnTo>
                  <a:lnTo>
                    <a:pt x="7713217" y="1077683"/>
                  </a:lnTo>
                  <a:close/>
                </a:path>
                <a:path w="8823325" h="1096010">
                  <a:moveTo>
                    <a:pt x="7713789" y="1086650"/>
                  </a:moveTo>
                  <a:lnTo>
                    <a:pt x="7713789" y="1077683"/>
                  </a:lnTo>
                  <a:lnTo>
                    <a:pt x="7712697" y="1077747"/>
                  </a:lnTo>
                  <a:lnTo>
                    <a:pt x="7713789" y="1086650"/>
                  </a:lnTo>
                  <a:close/>
                </a:path>
                <a:path w="8823325" h="1096010">
                  <a:moveTo>
                    <a:pt x="8814295" y="952258"/>
                  </a:moveTo>
                  <a:lnTo>
                    <a:pt x="8813203" y="943355"/>
                  </a:lnTo>
                  <a:lnTo>
                    <a:pt x="7713217" y="1077683"/>
                  </a:lnTo>
                  <a:lnTo>
                    <a:pt x="7713789" y="1077683"/>
                  </a:lnTo>
                  <a:lnTo>
                    <a:pt x="7713789" y="1095616"/>
                  </a:lnTo>
                  <a:lnTo>
                    <a:pt x="7714868" y="1095552"/>
                  </a:lnTo>
                  <a:lnTo>
                    <a:pt x="8805316" y="962392"/>
                  </a:lnTo>
                  <a:lnTo>
                    <a:pt x="8805316" y="952258"/>
                  </a:lnTo>
                  <a:lnTo>
                    <a:pt x="8814295" y="952258"/>
                  </a:lnTo>
                  <a:close/>
                </a:path>
                <a:path w="8823325" h="1096010">
                  <a:moveTo>
                    <a:pt x="8814295" y="17932"/>
                  </a:moveTo>
                  <a:lnTo>
                    <a:pt x="8814295" y="8966"/>
                  </a:lnTo>
                  <a:lnTo>
                    <a:pt x="8805316" y="8966"/>
                  </a:lnTo>
                  <a:lnTo>
                    <a:pt x="8805316" y="17932"/>
                  </a:lnTo>
                  <a:lnTo>
                    <a:pt x="8814295" y="17932"/>
                  </a:lnTo>
                  <a:close/>
                </a:path>
                <a:path w="8823325" h="1096010">
                  <a:moveTo>
                    <a:pt x="8814295" y="952258"/>
                  </a:moveTo>
                  <a:lnTo>
                    <a:pt x="8814295" y="17932"/>
                  </a:lnTo>
                  <a:lnTo>
                    <a:pt x="8805316" y="17932"/>
                  </a:lnTo>
                  <a:lnTo>
                    <a:pt x="8805316" y="944319"/>
                  </a:lnTo>
                  <a:lnTo>
                    <a:pt x="8813203" y="943355"/>
                  </a:lnTo>
                  <a:lnTo>
                    <a:pt x="8814295" y="952258"/>
                  </a:lnTo>
                  <a:close/>
                </a:path>
                <a:path w="8823325" h="1096010">
                  <a:moveTo>
                    <a:pt x="8814295" y="961296"/>
                  </a:moveTo>
                  <a:lnTo>
                    <a:pt x="8814295" y="952258"/>
                  </a:lnTo>
                  <a:lnTo>
                    <a:pt x="8805316" y="952258"/>
                  </a:lnTo>
                  <a:lnTo>
                    <a:pt x="8805316" y="962392"/>
                  </a:lnTo>
                  <a:lnTo>
                    <a:pt x="8814295" y="9612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1">
              <a:extLst>
                <a:ext uri="{FF2B5EF4-FFF2-40B4-BE49-F238E27FC236}">
                  <a16:creationId xmlns:a16="http://schemas.microsoft.com/office/drawing/2014/main" id="{267F66F3-B799-807D-B2D8-28012357DC81}"/>
                </a:ext>
              </a:extLst>
            </p:cNvPr>
            <p:cNvSpPr/>
            <p:nvPr/>
          </p:nvSpPr>
          <p:spPr>
            <a:xfrm>
              <a:off x="8730627" y="5269280"/>
              <a:ext cx="1101090" cy="134620"/>
            </a:xfrm>
            <a:custGeom>
              <a:avLst/>
              <a:gdLst/>
              <a:ahLst/>
              <a:cxnLst/>
              <a:rect l="l" t="t" r="r" b="b"/>
              <a:pathLst>
                <a:path w="1101090" h="134620">
                  <a:moveTo>
                    <a:pt x="1100505" y="0"/>
                  </a:moveTo>
                  <a:lnTo>
                    <a:pt x="1009047" y="1374"/>
                  </a:lnTo>
                  <a:lnTo>
                    <a:pt x="856902" y="4194"/>
                  </a:lnTo>
                  <a:lnTo>
                    <a:pt x="646784" y="8940"/>
                  </a:lnTo>
                  <a:lnTo>
                    <a:pt x="572287" y="10198"/>
                  </a:lnTo>
                  <a:lnTo>
                    <a:pt x="539065" y="10402"/>
                  </a:lnTo>
                  <a:lnTo>
                    <a:pt x="507149" y="10267"/>
                  </a:lnTo>
                  <a:lnTo>
                    <a:pt x="475507" y="9752"/>
                  </a:lnTo>
                  <a:lnTo>
                    <a:pt x="408916" y="7411"/>
                  </a:lnTo>
                  <a:lnTo>
                    <a:pt x="331029" y="3046"/>
                  </a:lnTo>
                  <a:lnTo>
                    <a:pt x="285267" y="0"/>
                  </a:lnTo>
                  <a:lnTo>
                    <a:pt x="0" y="134391"/>
                  </a:lnTo>
                  <a:lnTo>
                    <a:pt x="1100505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C913CA08-22A9-5977-DD35-221E62544537}"/>
                </a:ext>
              </a:extLst>
            </p:cNvPr>
            <p:cNvSpPr/>
            <p:nvPr/>
          </p:nvSpPr>
          <p:spPr>
            <a:xfrm>
              <a:off x="8720785" y="5260225"/>
              <a:ext cx="1120140" cy="153035"/>
            </a:xfrm>
            <a:custGeom>
              <a:avLst/>
              <a:gdLst/>
              <a:ahLst/>
              <a:cxnLst/>
              <a:rect l="l" t="t" r="r" b="b"/>
              <a:pathLst>
                <a:path w="1120140" h="153035">
                  <a:moveTo>
                    <a:pt x="1110475" y="18068"/>
                  </a:moveTo>
                  <a:lnTo>
                    <a:pt x="1025639" y="19290"/>
                  </a:lnTo>
                  <a:lnTo>
                    <a:pt x="950102" y="20589"/>
                  </a:lnTo>
                  <a:lnTo>
                    <a:pt x="940318" y="20778"/>
                  </a:lnTo>
                  <a:lnTo>
                    <a:pt x="64149" y="127778"/>
                  </a:lnTo>
                  <a:lnTo>
                    <a:pt x="13665" y="151561"/>
                  </a:lnTo>
                  <a:lnTo>
                    <a:pt x="6019" y="135331"/>
                  </a:lnTo>
                  <a:lnTo>
                    <a:pt x="2019" y="137210"/>
                  </a:lnTo>
                  <a:lnTo>
                    <a:pt x="0" y="141693"/>
                  </a:lnTo>
                  <a:lnTo>
                    <a:pt x="2438" y="150177"/>
                  </a:lnTo>
                  <a:lnTo>
                    <a:pt x="6540" y="152882"/>
                  </a:lnTo>
                  <a:lnTo>
                    <a:pt x="1110475" y="18068"/>
                  </a:lnTo>
                  <a:close/>
                </a:path>
                <a:path w="1120140" h="153035">
                  <a:moveTo>
                    <a:pt x="1119619" y="13195"/>
                  </a:moveTo>
                  <a:lnTo>
                    <a:pt x="1118971" y="3695"/>
                  </a:lnTo>
                  <a:lnTo>
                    <a:pt x="1114983" y="12"/>
                  </a:lnTo>
                  <a:lnTo>
                    <a:pt x="1025639" y="1350"/>
                  </a:lnTo>
                  <a:lnTo>
                    <a:pt x="950102" y="2646"/>
                  </a:lnTo>
                  <a:lnTo>
                    <a:pt x="882808" y="3944"/>
                  </a:lnTo>
                  <a:lnTo>
                    <a:pt x="822955" y="5212"/>
                  </a:lnTo>
                  <a:lnTo>
                    <a:pt x="769742" y="6416"/>
                  </a:lnTo>
                  <a:lnTo>
                    <a:pt x="680022" y="8505"/>
                  </a:lnTo>
                  <a:lnTo>
                    <a:pt x="641912" y="9324"/>
                  </a:lnTo>
                  <a:lnTo>
                    <a:pt x="607233" y="9950"/>
                  </a:lnTo>
                  <a:lnTo>
                    <a:pt x="575182" y="10349"/>
                  </a:lnTo>
                  <a:lnTo>
                    <a:pt x="544956" y="10490"/>
                  </a:lnTo>
                  <a:lnTo>
                    <a:pt x="501120" y="10141"/>
                  </a:lnTo>
                  <a:lnTo>
                    <a:pt x="456828" y="9024"/>
                  </a:lnTo>
                  <a:lnTo>
                    <a:pt x="409408" y="7034"/>
                  </a:lnTo>
                  <a:lnTo>
                    <a:pt x="356185" y="4065"/>
                  </a:lnTo>
                  <a:lnTo>
                    <a:pt x="294208" y="0"/>
                  </a:lnTo>
                  <a:lnTo>
                    <a:pt x="292658" y="292"/>
                  </a:lnTo>
                  <a:lnTo>
                    <a:pt x="6019" y="135331"/>
                  </a:lnTo>
                  <a:lnTo>
                    <a:pt x="8750" y="141127"/>
                  </a:lnTo>
                  <a:lnTo>
                    <a:pt x="8750" y="134543"/>
                  </a:lnTo>
                  <a:lnTo>
                    <a:pt x="64149" y="127778"/>
                  </a:lnTo>
                  <a:lnTo>
                    <a:pt x="294487" y="19264"/>
                  </a:lnTo>
                  <a:lnTo>
                    <a:pt x="294487" y="17995"/>
                  </a:lnTo>
                  <a:lnTo>
                    <a:pt x="295109" y="9055"/>
                  </a:lnTo>
                  <a:lnTo>
                    <a:pt x="298932" y="17170"/>
                  </a:lnTo>
                  <a:lnTo>
                    <a:pt x="298932" y="18287"/>
                  </a:lnTo>
                  <a:lnTo>
                    <a:pt x="357282" y="22102"/>
                  </a:lnTo>
                  <a:lnTo>
                    <a:pt x="410285" y="25037"/>
                  </a:lnTo>
                  <a:lnTo>
                    <a:pt x="457430" y="26995"/>
                  </a:lnTo>
                  <a:lnTo>
                    <a:pt x="501420" y="28092"/>
                  </a:lnTo>
                  <a:lnTo>
                    <a:pt x="544956" y="28435"/>
                  </a:lnTo>
                  <a:lnTo>
                    <a:pt x="575342" y="28292"/>
                  </a:lnTo>
                  <a:lnTo>
                    <a:pt x="607510" y="27890"/>
                  </a:lnTo>
                  <a:lnTo>
                    <a:pt x="642269" y="27264"/>
                  </a:lnTo>
                  <a:lnTo>
                    <a:pt x="680425" y="26444"/>
                  </a:lnTo>
                  <a:lnTo>
                    <a:pt x="770160" y="24355"/>
                  </a:lnTo>
                  <a:lnTo>
                    <a:pt x="823353" y="23150"/>
                  </a:lnTo>
                  <a:lnTo>
                    <a:pt x="883174" y="21882"/>
                  </a:lnTo>
                  <a:lnTo>
                    <a:pt x="940318" y="20778"/>
                  </a:lnTo>
                  <a:lnTo>
                    <a:pt x="1109217" y="152"/>
                  </a:lnTo>
                  <a:lnTo>
                    <a:pt x="1110335" y="9055"/>
                  </a:lnTo>
                  <a:lnTo>
                    <a:pt x="1110475" y="18021"/>
                  </a:lnTo>
                  <a:lnTo>
                    <a:pt x="1116164" y="17373"/>
                  </a:lnTo>
                  <a:lnTo>
                    <a:pt x="1119619" y="13195"/>
                  </a:lnTo>
                  <a:close/>
                </a:path>
                <a:path w="1120140" h="153035">
                  <a:moveTo>
                    <a:pt x="64149" y="127778"/>
                  </a:moveTo>
                  <a:lnTo>
                    <a:pt x="8750" y="134543"/>
                  </a:lnTo>
                  <a:lnTo>
                    <a:pt x="9842" y="143446"/>
                  </a:lnTo>
                  <a:lnTo>
                    <a:pt x="13665" y="151561"/>
                  </a:lnTo>
                  <a:lnTo>
                    <a:pt x="64149" y="127778"/>
                  </a:lnTo>
                  <a:close/>
                </a:path>
                <a:path w="1120140" h="153035">
                  <a:moveTo>
                    <a:pt x="9842" y="143446"/>
                  </a:moveTo>
                  <a:lnTo>
                    <a:pt x="8750" y="134543"/>
                  </a:lnTo>
                  <a:lnTo>
                    <a:pt x="8750" y="141127"/>
                  </a:lnTo>
                  <a:lnTo>
                    <a:pt x="9842" y="143446"/>
                  </a:lnTo>
                  <a:close/>
                </a:path>
                <a:path w="1120140" h="153035">
                  <a:moveTo>
                    <a:pt x="298932" y="17170"/>
                  </a:moveTo>
                  <a:lnTo>
                    <a:pt x="295109" y="9055"/>
                  </a:lnTo>
                  <a:lnTo>
                    <a:pt x="294487" y="17995"/>
                  </a:lnTo>
                  <a:lnTo>
                    <a:pt x="296851" y="18150"/>
                  </a:lnTo>
                  <a:lnTo>
                    <a:pt x="298932" y="17170"/>
                  </a:lnTo>
                  <a:close/>
                </a:path>
                <a:path w="1120140" h="153035">
                  <a:moveTo>
                    <a:pt x="296851" y="18150"/>
                  </a:moveTo>
                  <a:lnTo>
                    <a:pt x="294487" y="17995"/>
                  </a:lnTo>
                  <a:lnTo>
                    <a:pt x="294487" y="19264"/>
                  </a:lnTo>
                  <a:lnTo>
                    <a:pt x="296851" y="18150"/>
                  </a:lnTo>
                  <a:close/>
                </a:path>
                <a:path w="1120140" h="153035">
                  <a:moveTo>
                    <a:pt x="298932" y="18287"/>
                  </a:moveTo>
                  <a:lnTo>
                    <a:pt x="298932" y="17170"/>
                  </a:lnTo>
                  <a:lnTo>
                    <a:pt x="296851" y="18150"/>
                  </a:lnTo>
                  <a:lnTo>
                    <a:pt x="298932" y="18287"/>
                  </a:lnTo>
                  <a:close/>
                </a:path>
                <a:path w="1120140" h="153035">
                  <a:moveTo>
                    <a:pt x="1110475" y="18021"/>
                  </a:moveTo>
                  <a:lnTo>
                    <a:pt x="1110335" y="9055"/>
                  </a:lnTo>
                  <a:lnTo>
                    <a:pt x="1109256" y="152"/>
                  </a:lnTo>
                  <a:lnTo>
                    <a:pt x="940318" y="20778"/>
                  </a:lnTo>
                  <a:lnTo>
                    <a:pt x="950430" y="20583"/>
                  </a:lnTo>
                  <a:lnTo>
                    <a:pt x="1025928" y="19285"/>
                  </a:lnTo>
                  <a:lnTo>
                    <a:pt x="1110475" y="180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3">
            <a:extLst>
              <a:ext uri="{FF2B5EF4-FFF2-40B4-BE49-F238E27FC236}">
                <a16:creationId xmlns:a16="http://schemas.microsoft.com/office/drawing/2014/main" id="{AA82BC1F-82D1-C5E5-0270-CFD8A6C260D6}"/>
              </a:ext>
            </a:extLst>
          </p:cNvPr>
          <p:cNvSpPr txBox="1"/>
          <p:nvPr/>
        </p:nvSpPr>
        <p:spPr>
          <a:xfrm>
            <a:off x="718275" y="2459035"/>
            <a:ext cx="8703310" cy="321564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9085" marR="377571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setOwner(String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name)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owner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name;</a:t>
            </a:r>
            <a:endParaRPr sz="1850">
              <a:latin typeface="Courier New"/>
              <a:cs typeface="Courier New"/>
            </a:endParaRPr>
          </a:p>
          <a:p>
            <a:pPr marL="29908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this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  <a:p>
            <a:pPr marL="18415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50">
              <a:latin typeface="Courier New"/>
              <a:cs typeface="Courier New"/>
            </a:endParaRPr>
          </a:p>
          <a:p>
            <a:pPr marL="12700" marR="5080" indent="-635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b1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 </a:t>
            </a:r>
            <a:r>
              <a:rPr sz="1850" spc="-20" dirty="0">
                <a:latin typeface="Courier New"/>
                <a:cs typeface="Courier New"/>
              </a:rPr>
              <a:t>System.out.println(b1.setOwner(</a:t>
            </a:r>
            <a:r>
              <a:rPr sz="1850" spc="-20" dirty="0">
                <a:solidFill>
                  <a:srgbClr val="FF3366"/>
                </a:solidFill>
                <a:latin typeface="Courier New"/>
                <a:cs typeface="Courier New"/>
              </a:rPr>
              <a:t>"Carlos</a:t>
            </a:r>
            <a:r>
              <a:rPr sz="1850" spc="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Kavka"</a:t>
            </a:r>
            <a:r>
              <a:rPr sz="1850" spc="-10" dirty="0">
                <a:latin typeface="Courier New"/>
                <a:cs typeface="Courier New"/>
              </a:rPr>
              <a:t>).getInitials()); System.out.println(b1.getOwner());</a:t>
            </a:r>
            <a:endParaRPr sz="1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70"/>
              </a:spcBef>
            </a:pPr>
            <a:endParaRPr sz="1850">
              <a:latin typeface="Courier New"/>
              <a:cs typeface="Courier New"/>
            </a:endParaRPr>
          </a:p>
          <a:p>
            <a:pPr marL="66675">
              <a:lnSpc>
                <a:spcPts val="2105"/>
              </a:lnSpc>
            </a:pPr>
            <a:r>
              <a:rPr sz="1850" spc="-20" dirty="0">
                <a:latin typeface="Courier New"/>
                <a:cs typeface="Courier New"/>
              </a:rPr>
              <a:t>B.E.</a:t>
            </a:r>
            <a:endParaRPr sz="1850">
              <a:latin typeface="Courier New"/>
              <a:cs typeface="Courier New"/>
            </a:endParaRPr>
          </a:p>
          <a:p>
            <a:pPr marL="66675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Carlos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Kavka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6FB78BE-5529-A9EC-3C1F-522E6CFC4081}"/>
              </a:ext>
            </a:extLst>
          </p:cNvPr>
          <p:cNvSpPr txBox="1">
            <a:spLocks/>
          </p:cNvSpPr>
          <p:nvPr/>
        </p:nvSpPr>
        <p:spPr>
          <a:xfrm>
            <a:off x="523177" y="1451888"/>
            <a:ext cx="8960965" cy="221201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/>
              <a:t>For example, the method </a:t>
            </a:r>
            <a:r>
              <a:rPr lang="en-US" dirty="0" err="1"/>
              <a:t>setOwner</a:t>
            </a:r>
            <a:r>
              <a:rPr lang="en-US" dirty="0"/>
              <a:t> in the previous Book class could have been defined as follows:</a:t>
            </a:r>
          </a:p>
        </p:txBody>
      </p:sp>
    </p:spTree>
    <p:extLst>
      <p:ext uri="{BB962C8B-B14F-4D97-AF65-F5344CB8AC3E}">
        <p14:creationId xmlns:p14="http://schemas.microsoft.com/office/powerpoint/2010/main" val="3943361352"/>
      </p:ext>
    </p:extLst>
  </p:cSld>
  <p:clrMapOvr>
    <a:masterClrMapping/>
  </p:clrMapOvr>
  <p:transition>
    <p:wipe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5596" y="6849808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70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32" y="817302"/>
            <a:ext cx="8661082" cy="560071"/>
          </a:xfrm>
        </p:spPr>
        <p:txBody>
          <a:bodyPr/>
          <a:lstStyle/>
          <a:p>
            <a:r>
              <a:rPr lang="en-US" dirty="0"/>
              <a:t>THE KEYWORD ‘</a:t>
            </a:r>
            <a:r>
              <a:rPr lang="en-US" b="1" dirty="0"/>
              <a:t>this</a:t>
            </a:r>
            <a:r>
              <a:rPr lang="en-US" dirty="0"/>
              <a:t>’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6FB78BE-5529-A9EC-3C1F-522E6CFC4081}"/>
              </a:ext>
            </a:extLst>
          </p:cNvPr>
          <p:cNvSpPr txBox="1">
            <a:spLocks/>
          </p:cNvSpPr>
          <p:nvPr/>
        </p:nvSpPr>
        <p:spPr>
          <a:xfrm>
            <a:off x="523177" y="1451888"/>
            <a:ext cx="8960965" cy="221201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/>
              <a:t>The class Book has two constructors:</a:t>
            </a: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8018A4D2-5E64-12AD-825A-9E67167B7014}"/>
              </a:ext>
            </a:extLst>
          </p:cNvPr>
          <p:cNvGrpSpPr/>
          <p:nvPr/>
        </p:nvGrpSpPr>
        <p:grpSpPr>
          <a:xfrm>
            <a:off x="733488" y="2013633"/>
            <a:ext cx="7566659" cy="2453389"/>
            <a:chOff x="1016838" y="2340419"/>
            <a:chExt cx="7566659" cy="217551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CEE45121-3A9B-7447-6021-A2FCBEA44A1D}"/>
                </a:ext>
              </a:extLst>
            </p:cNvPr>
            <p:cNvSpPr/>
            <p:nvPr/>
          </p:nvSpPr>
          <p:spPr>
            <a:xfrm>
              <a:off x="1025804" y="2349385"/>
              <a:ext cx="7547609" cy="2157095"/>
            </a:xfrm>
            <a:custGeom>
              <a:avLst/>
              <a:gdLst/>
              <a:ahLst/>
              <a:cxnLst/>
              <a:rect l="l" t="t" r="r" b="b"/>
              <a:pathLst>
                <a:path w="7547609" h="2157095">
                  <a:moveTo>
                    <a:pt x="7547597" y="1886584"/>
                  </a:moveTo>
                  <a:lnTo>
                    <a:pt x="7547597" y="0"/>
                  </a:lnTo>
                  <a:lnTo>
                    <a:pt x="0" y="0"/>
                  </a:lnTo>
                  <a:lnTo>
                    <a:pt x="0" y="2156637"/>
                  </a:lnTo>
                  <a:lnTo>
                    <a:pt x="6604317" y="2156637"/>
                  </a:lnTo>
                  <a:lnTo>
                    <a:pt x="7547597" y="1886584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84BFFA8D-6E2B-C2FB-4A7C-EF54CA4CEAD1}"/>
                </a:ext>
              </a:extLst>
            </p:cNvPr>
            <p:cNvSpPr/>
            <p:nvPr/>
          </p:nvSpPr>
          <p:spPr>
            <a:xfrm>
              <a:off x="1016838" y="2340419"/>
              <a:ext cx="7566025" cy="2174875"/>
            </a:xfrm>
            <a:custGeom>
              <a:avLst/>
              <a:gdLst/>
              <a:ahLst/>
              <a:cxnLst/>
              <a:rect l="l" t="t" r="r" b="b"/>
              <a:pathLst>
                <a:path w="7566025" h="2174875">
                  <a:moveTo>
                    <a:pt x="7565542" y="1899564"/>
                  </a:moveTo>
                  <a:lnTo>
                    <a:pt x="7565542" y="4013"/>
                  </a:lnTo>
                  <a:lnTo>
                    <a:pt x="7561516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170557"/>
                  </a:lnTo>
                  <a:lnTo>
                    <a:pt x="4013" y="2174570"/>
                  </a:lnTo>
                  <a:lnTo>
                    <a:pt x="8966" y="2174570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7547597" y="17932"/>
                  </a:lnTo>
                  <a:lnTo>
                    <a:pt x="7547597" y="8966"/>
                  </a:lnTo>
                  <a:lnTo>
                    <a:pt x="7556563" y="8966"/>
                  </a:lnTo>
                  <a:lnTo>
                    <a:pt x="7556563" y="1904880"/>
                  </a:lnTo>
                  <a:lnTo>
                    <a:pt x="7562888" y="1903069"/>
                  </a:lnTo>
                  <a:lnTo>
                    <a:pt x="7565542" y="1899564"/>
                  </a:lnTo>
                  <a:close/>
                </a:path>
                <a:path w="7566025" h="2174875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7566025" h="2174875">
                  <a:moveTo>
                    <a:pt x="17932" y="2156637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2156637"/>
                  </a:lnTo>
                  <a:lnTo>
                    <a:pt x="17932" y="2156637"/>
                  </a:lnTo>
                  <a:close/>
                </a:path>
                <a:path w="7566025" h="2174875">
                  <a:moveTo>
                    <a:pt x="6612004" y="2156637"/>
                  </a:moveTo>
                  <a:lnTo>
                    <a:pt x="8966" y="2156637"/>
                  </a:lnTo>
                  <a:lnTo>
                    <a:pt x="8966" y="2165604"/>
                  </a:lnTo>
                  <a:lnTo>
                    <a:pt x="17932" y="2165604"/>
                  </a:lnTo>
                  <a:lnTo>
                    <a:pt x="17932" y="2174570"/>
                  </a:lnTo>
                  <a:lnTo>
                    <a:pt x="6610807" y="2174570"/>
                  </a:lnTo>
                  <a:lnTo>
                    <a:pt x="6610807" y="2156980"/>
                  </a:lnTo>
                  <a:lnTo>
                    <a:pt x="6612004" y="2156637"/>
                  </a:lnTo>
                  <a:close/>
                </a:path>
                <a:path w="7566025" h="2174875">
                  <a:moveTo>
                    <a:pt x="17932" y="2174570"/>
                  </a:moveTo>
                  <a:lnTo>
                    <a:pt x="17932" y="2165604"/>
                  </a:lnTo>
                  <a:lnTo>
                    <a:pt x="8966" y="2165604"/>
                  </a:lnTo>
                  <a:lnTo>
                    <a:pt x="8966" y="2174570"/>
                  </a:lnTo>
                  <a:lnTo>
                    <a:pt x="17932" y="2174570"/>
                  </a:lnTo>
                  <a:close/>
                </a:path>
                <a:path w="7566025" h="2174875">
                  <a:moveTo>
                    <a:pt x="6613271" y="2165604"/>
                  </a:moveTo>
                  <a:lnTo>
                    <a:pt x="6613271" y="2156637"/>
                  </a:lnTo>
                  <a:lnTo>
                    <a:pt x="6612004" y="2156637"/>
                  </a:lnTo>
                  <a:lnTo>
                    <a:pt x="6610807" y="2156980"/>
                  </a:lnTo>
                  <a:lnTo>
                    <a:pt x="6613271" y="2165604"/>
                  </a:lnTo>
                  <a:close/>
                </a:path>
                <a:path w="7566025" h="2174875">
                  <a:moveTo>
                    <a:pt x="6613271" y="2174570"/>
                  </a:moveTo>
                  <a:lnTo>
                    <a:pt x="6613271" y="2165604"/>
                  </a:lnTo>
                  <a:lnTo>
                    <a:pt x="6610807" y="2156980"/>
                  </a:lnTo>
                  <a:lnTo>
                    <a:pt x="6610807" y="2174570"/>
                  </a:lnTo>
                  <a:lnTo>
                    <a:pt x="6613271" y="2174570"/>
                  </a:lnTo>
                  <a:close/>
                </a:path>
                <a:path w="7566025" h="2174875">
                  <a:moveTo>
                    <a:pt x="7556563" y="1895551"/>
                  </a:moveTo>
                  <a:lnTo>
                    <a:pt x="7554099" y="1886927"/>
                  </a:lnTo>
                  <a:lnTo>
                    <a:pt x="6612004" y="2156637"/>
                  </a:lnTo>
                  <a:lnTo>
                    <a:pt x="6613271" y="2156637"/>
                  </a:lnTo>
                  <a:lnTo>
                    <a:pt x="6613271" y="2174570"/>
                  </a:lnTo>
                  <a:lnTo>
                    <a:pt x="6615747" y="2174227"/>
                  </a:lnTo>
                  <a:lnTo>
                    <a:pt x="7547597" y="1907447"/>
                  </a:lnTo>
                  <a:lnTo>
                    <a:pt x="7547597" y="1895551"/>
                  </a:lnTo>
                  <a:lnTo>
                    <a:pt x="7556563" y="1895551"/>
                  </a:lnTo>
                  <a:close/>
                </a:path>
                <a:path w="7566025" h="2174875">
                  <a:moveTo>
                    <a:pt x="7556563" y="17932"/>
                  </a:moveTo>
                  <a:lnTo>
                    <a:pt x="7556563" y="8966"/>
                  </a:lnTo>
                  <a:lnTo>
                    <a:pt x="7547597" y="8966"/>
                  </a:lnTo>
                  <a:lnTo>
                    <a:pt x="7547597" y="17932"/>
                  </a:lnTo>
                  <a:lnTo>
                    <a:pt x="7556563" y="17932"/>
                  </a:lnTo>
                  <a:close/>
                </a:path>
                <a:path w="7566025" h="2174875">
                  <a:moveTo>
                    <a:pt x="7556563" y="1895551"/>
                  </a:moveTo>
                  <a:lnTo>
                    <a:pt x="7556563" y="17932"/>
                  </a:lnTo>
                  <a:lnTo>
                    <a:pt x="7547597" y="17932"/>
                  </a:lnTo>
                  <a:lnTo>
                    <a:pt x="7547597" y="1888789"/>
                  </a:lnTo>
                  <a:lnTo>
                    <a:pt x="7554099" y="1886927"/>
                  </a:lnTo>
                  <a:lnTo>
                    <a:pt x="7556563" y="1895551"/>
                  </a:lnTo>
                  <a:close/>
                </a:path>
                <a:path w="7566025" h="2174875">
                  <a:moveTo>
                    <a:pt x="7556563" y="1904880"/>
                  </a:moveTo>
                  <a:lnTo>
                    <a:pt x="7556563" y="1895551"/>
                  </a:lnTo>
                  <a:lnTo>
                    <a:pt x="7547597" y="1895551"/>
                  </a:lnTo>
                  <a:lnTo>
                    <a:pt x="7547597" y="1907447"/>
                  </a:lnTo>
                  <a:lnTo>
                    <a:pt x="7556563" y="1904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F03F802-EB31-D5F5-B577-3D7B4C351708}"/>
                </a:ext>
              </a:extLst>
            </p:cNvPr>
            <p:cNvSpPr/>
            <p:nvPr/>
          </p:nvSpPr>
          <p:spPr>
            <a:xfrm>
              <a:off x="7630122" y="4235970"/>
              <a:ext cx="943610" cy="270510"/>
            </a:xfrm>
            <a:custGeom>
              <a:avLst/>
              <a:gdLst/>
              <a:ahLst/>
              <a:cxnLst/>
              <a:rect l="l" t="t" r="r" b="b"/>
              <a:pathLst>
                <a:path w="943609" h="270510">
                  <a:moveTo>
                    <a:pt x="943279" y="0"/>
                  </a:moveTo>
                  <a:lnTo>
                    <a:pt x="849304" y="3586"/>
                  </a:lnTo>
                  <a:lnTo>
                    <a:pt x="768453" y="7186"/>
                  </a:lnTo>
                  <a:lnTo>
                    <a:pt x="699140" y="10659"/>
                  </a:lnTo>
                  <a:lnTo>
                    <a:pt x="544573" y="18897"/>
                  </a:lnTo>
                  <a:lnTo>
                    <a:pt x="505555" y="20445"/>
                  </a:lnTo>
                  <a:lnTo>
                    <a:pt x="470146" y="21159"/>
                  </a:lnTo>
                  <a:lnTo>
                    <a:pt x="436762" y="20897"/>
                  </a:lnTo>
                  <a:lnTo>
                    <a:pt x="403815" y="19517"/>
                  </a:lnTo>
                  <a:lnTo>
                    <a:pt x="369720" y="16879"/>
                  </a:lnTo>
                  <a:lnTo>
                    <a:pt x="332891" y="12841"/>
                  </a:lnTo>
                  <a:lnTo>
                    <a:pt x="291743" y="7262"/>
                  </a:lnTo>
                  <a:lnTo>
                    <a:pt x="244690" y="0"/>
                  </a:lnTo>
                  <a:lnTo>
                    <a:pt x="0" y="270052"/>
                  </a:lnTo>
                  <a:lnTo>
                    <a:pt x="943279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645F3E2A-0CA2-58DC-536E-BF1AB4657E00}"/>
                </a:ext>
              </a:extLst>
            </p:cNvPr>
            <p:cNvSpPr/>
            <p:nvPr/>
          </p:nvSpPr>
          <p:spPr>
            <a:xfrm>
              <a:off x="7620380" y="4226636"/>
              <a:ext cx="962660" cy="289560"/>
            </a:xfrm>
            <a:custGeom>
              <a:avLst/>
              <a:gdLst/>
              <a:ahLst/>
              <a:cxnLst/>
              <a:rect l="l" t="t" r="r" b="b"/>
              <a:pathLst>
                <a:path w="962659" h="289560">
                  <a:moveTo>
                    <a:pt x="953338" y="18574"/>
                  </a:moveTo>
                  <a:lnTo>
                    <a:pt x="953338" y="18300"/>
                  </a:lnTo>
                  <a:lnTo>
                    <a:pt x="879382" y="21080"/>
                  </a:lnTo>
                  <a:lnTo>
                    <a:pt x="37492" y="262109"/>
                  </a:lnTo>
                  <a:lnTo>
                    <a:pt x="16383" y="285407"/>
                  </a:lnTo>
                  <a:lnTo>
                    <a:pt x="9740" y="279374"/>
                  </a:lnTo>
                  <a:lnTo>
                    <a:pt x="3086" y="273367"/>
                  </a:lnTo>
                  <a:lnTo>
                    <a:pt x="393" y="276339"/>
                  </a:lnTo>
                  <a:lnTo>
                    <a:pt x="0" y="280720"/>
                  </a:lnTo>
                  <a:lnTo>
                    <a:pt x="4241" y="287528"/>
                  </a:lnTo>
                  <a:lnTo>
                    <a:pt x="8343" y="289115"/>
                  </a:lnTo>
                  <a:lnTo>
                    <a:pt x="953338" y="18574"/>
                  </a:lnTo>
                  <a:close/>
                </a:path>
                <a:path w="962659" h="289560">
                  <a:moveTo>
                    <a:pt x="962596" y="12395"/>
                  </a:moveTo>
                  <a:lnTo>
                    <a:pt x="961174" y="3467"/>
                  </a:lnTo>
                  <a:lnTo>
                    <a:pt x="957224" y="215"/>
                  </a:lnTo>
                  <a:lnTo>
                    <a:pt x="950531" y="451"/>
                  </a:lnTo>
                  <a:lnTo>
                    <a:pt x="865987" y="3657"/>
                  </a:lnTo>
                  <a:lnTo>
                    <a:pt x="790396" y="6966"/>
                  </a:lnTo>
                  <a:lnTo>
                    <a:pt x="724731" y="10186"/>
                  </a:lnTo>
                  <a:lnTo>
                    <a:pt x="667782" y="13209"/>
                  </a:lnTo>
                  <a:lnTo>
                    <a:pt x="618337" y="15926"/>
                  </a:lnTo>
                  <a:lnTo>
                    <a:pt x="575185" y="18227"/>
                  </a:lnTo>
                  <a:lnTo>
                    <a:pt x="537114" y="20004"/>
                  </a:lnTo>
                  <a:lnTo>
                    <a:pt x="502914" y="21149"/>
                  </a:lnTo>
                  <a:lnTo>
                    <a:pt x="471373" y="21551"/>
                  </a:lnTo>
                  <a:lnTo>
                    <a:pt x="424309" y="20445"/>
                  </a:lnTo>
                  <a:lnTo>
                    <a:pt x="375888" y="16856"/>
                  </a:lnTo>
                  <a:lnTo>
                    <a:pt x="321333" y="10346"/>
                  </a:lnTo>
                  <a:lnTo>
                    <a:pt x="255866" y="482"/>
                  </a:lnTo>
                  <a:lnTo>
                    <a:pt x="252869" y="0"/>
                  </a:lnTo>
                  <a:lnTo>
                    <a:pt x="249821" y="1066"/>
                  </a:lnTo>
                  <a:lnTo>
                    <a:pt x="3086" y="273367"/>
                  </a:lnTo>
                  <a:lnTo>
                    <a:pt x="7264" y="277147"/>
                  </a:lnTo>
                  <a:lnTo>
                    <a:pt x="7264" y="270763"/>
                  </a:lnTo>
                  <a:lnTo>
                    <a:pt x="37492" y="262109"/>
                  </a:lnTo>
                  <a:lnTo>
                    <a:pt x="253009" y="24254"/>
                  </a:lnTo>
                  <a:lnTo>
                    <a:pt x="253009" y="18186"/>
                  </a:lnTo>
                  <a:lnTo>
                    <a:pt x="254431" y="9334"/>
                  </a:lnTo>
                  <a:lnTo>
                    <a:pt x="261073" y="15354"/>
                  </a:lnTo>
                  <a:lnTo>
                    <a:pt x="261073" y="19402"/>
                  </a:lnTo>
                  <a:lnTo>
                    <a:pt x="318888" y="28117"/>
                  </a:lnTo>
                  <a:lnTo>
                    <a:pt x="374149" y="34709"/>
                  </a:lnTo>
                  <a:lnTo>
                    <a:pt x="423432" y="38367"/>
                  </a:lnTo>
                  <a:lnTo>
                    <a:pt x="471373" y="39497"/>
                  </a:lnTo>
                  <a:lnTo>
                    <a:pt x="500061" y="39159"/>
                  </a:lnTo>
                  <a:lnTo>
                    <a:pt x="530689" y="38214"/>
                  </a:lnTo>
                  <a:lnTo>
                    <a:pt x="564153" y="36741"/>
                  </a:lnTo>
                  <a:lnTo>
                    <a:pt x="601354" y="34819"/>
                  </a:lnTo>
                  <a:lnTo>
                    <a:pt x="690558" y="29946"/>
                  </a:lnTo>
                  <a:lnTo>
                    <a:pt x="744359" y="27153"/>
                  </a:lnTo>
                  <a:lnTo>
                    <a:pt x="805490" y="24228"/>
                  </a:lnTo>
                  <a:lnTo>
                    <a:pt x="874850" y="21251"/>
                  </a:lnTo>
                  <a:lnTo>
                    <a:pt x="879382" y="21080"/>
                  </a:lnTo>
                  <a:lnTo>
                    <a:pt x="950531" y="711"/>
                  </a:lnTo>
                  <a:lnTo>
                    <a:pt x="953020" y="9334"/>
                  </a:lnTo>
                  <a:lnTo>
                    <a:pt x="953338" y="18300"/>
                  </a:lnTo>
                  <a:lnTo>
                    <a:pt x="953338" y="18574"/>
                  </a:lnTo>
                  <a:lnTo>
                    <a:pt x="959840" y="16713"/>
                  </a:lnTo>
                  <a:lnTo>
                    <a:pt x="962596" y="12395"/>
                  </a:lnTo>
                  <a:close/>
                </a:path>
                <a:path w="962659" h="289560">
                  <a:moveTo>
                    <a:pt x="37492" y="262109"/>
                  </a:moveTo>
                  <a:lnTo>
                    <a:pt x="7264" y="270763"/>
                  </a:lnTo>
                  <a:lnTo>
                    <a:pt x="9740" y="279387"/>
                  </a:lnTo>
                  <a:lnTo>
                    <a:pt x="16383" y="285407"/>
                  </a:lnTo>
                  <a:lnTo>
                    <a:pt x="37492" y="262109"/>
                  </a:lnTo>
                  <a:close/>
                </a:path>
                <a:path w="962659" h="289560">
                  <a:moveTo>
                    <a:pt x="9740" y="279387"/>
                  </a:moveTo>
                  <a:lnTo>
                    <a:pt x="7264" y="270763"/>
                  </a:lnTo>
                  <a:lnTo>
                    <a:pt x="7264" y="277147"/>
                  </a:lnTo>
                  <a:lnTo>
                    <a:pt x="9740" y="279387"/>
                  </a:lnTo>
                  <a:close/>
                </a:path>
                <a:path w="962659" h="289560">
                  <a:moveTo>
                    <a:pt x="261073" y="15354"/>
                  </a:moveTo>
                  <a:lnTo>
                    <a:pt x="254431" y="9334"/>
                  </a:lnTo>
                  <a:lnTo>
                    <a:pt x="253009" y="18186"/>
                  </a:lnTo>
                  <a:lnTo>
                    <a:pt x="257847" y="18915"/>
                  </a:lnTo>
                  <a:lnTo>
                    <a:pt x="261073" y="15354"/>
                  </a:lnTo>
                  <a:close/>
                </a:path>
                <a:path w="962659" h="289560">
                  <a:moveTo>
                    <a:pt x="257847" y="18915"/>
                  </a:moveTo>
                  <a:lnTo>
                    <a:pt x="253009" y="18186"/>
                  </a:lnTo>
                  <a:lnTo>
                    <a:pt x="253009" y="24254"/>
                  </a:lnTo>
                  <a:lnTo>
                    <a:pt x="257847" y="18915"/>
                  </a:lnTo>
                  <a:close/>
                </a:path>
                <a:path w="962659" h="289560">
                  <a:moveTo>
                    <a:pt x="261073" y="19402"/>
                  </a:moveTo>
                  <a:lnTo>
                    <a:pt x="261073" y="15354"/>
                  </a:lnTo>
                  <a:lnTo>
                    <a:pt x="257847" y="18915"/>
                  </a:lnTo>
                  <a:lnTo>
                    <a:pt x="261073" y="19402"/>
                  </a:lnTo>
                  <a:close/>
                </a:path>
                <a:path w="962659" h="289560">
                  <a:moveTo>
                    <a:pt x="953338" y="18300"/>
                  </a:moveTo>
                  <a:lnTo>
                    <a:pt x="953020" y="9334"/>
                  </a:lnTo>
                  <a:lnTo>
                    <a:pt x="950556" y="711"/>
                  </a:lnTo>
                  <a:lnTo>
                    <a:pt x="879382" y="21080"/>
                  </a:lnTo>
                  <a:lnTo>
                    <a:pt x="953338" y="18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8">
            <a:extLst>
              <a:ext uri="{FF2B5EF4-FFF2-40B4-BE49-F238E27FC236}">
                <a16:creationId xmlns:a16="http://schemas.microsoft.com/office/drawing/2014/main" id="{9FC88630-3470-D226-5D23-4A884ECA674A}"/>
              </a:ext>
            </a:extLst>
          </p:cNvPr>
          <p:cNvGrpSpPr/>
          <p:nvPr/>
        </p:nvGrpSpPr>
        <p:grpSpPr>
          <a:xfrm>
            <a:off x="733488" y="5067920"/>
            <a:ext cx="7566202" cy="1097915"/>
            <a:chOff x="1016838" y="5394705"/>
            <a:chExt cx="8823960" cy="1097915"/>
          </a:xfrm>
        </p:grpSpPr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26C066EC-13A5-15B2-1E38-2512A924A1A2}"/>
                </a:ext>
              </a:extLst>
            </p:cNvPr>
            <p:cNvSpPr/>
            <p:nvPr/>
          </p:nvSpPr>
          <p:spPr>
            <a:xfrm>
              <a:off x="1025804" y="5403672"/>
              <a:ext cx="8805545" cy="1079500"/>
            </a:xfrm>
            <a:custGeom>
              <a:avLst/>
              <a:gdLst/>
              <a:ahLst/>
              <a:cxnLst/>
              <a:rect l="l" t="t" r="r" b="b"/>
              <a:pathLst>
                <a:path w="8805545" h="1079500">
                  <a:moveTo>
                    <a:pt x="8805329" y="943292"/>
                  </a:moveTo>
                  <a:lnTo>
                    <a:pt x="8805329" y="0"/>
                  </a:lnTo>
                  <a:lnTo>
                    <a:pt x="0" y="0"/>
                  </a:lnTo>
                  <a:lnTo>
                    <a:pt x="0" y="1078953"/>
                  </a:lnTo>
                  <a:lnTo>
                    <a:pt x="7704823" y="1078953"/>
                  </a:lnTo>
                  <a:lnTo>
                    <a:pt x="8805329" y="943292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B99B9E80-A77E-3DCD-0E16-EE3930D016C9}"/>
                </a:ext>
              </a:extLst>
            </p:cNvPr>
            <p:cNvSpPr/>
            <p:nvPr/>
          </p:nvSpPr>
          <p:spPr>
            <a:xfrm>
              <a:off x="1016838" y="5394705"/>
              <a:ext cx="8823325" cy="1097280"/>
            </a:xfrm>
            <a:custGeom>
              <a:avLst/>
              <a:gdLst/>
              <a:ahLst/>
              <a:cxnLst/>
              <a:rect l="l" t="t" r="r" b="b"/>
              <a:pathLst>
                <a:path w="8823325" h="1097279">
                  <a:moveTo>
                    <a:pt x="8823261" y="956779"/>
                  </a:moveTo>
                  <a:lnTo>
                    <a:pt x="8823261" y="4013"/>
                  </a:lnTo>
                  <a:lnTo>
                    <a:pt x="8819248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092873"/>
                  </a:lnTo>
                  <a:lnTo>
                    <a:pt x="4013" y="1096886"/>
                  </a:lnTo>
                  <a:lnTo>
                    <a:pt x="8966" y="109688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8805316" y="17932"/>
                  </a:lnTo>
                  <a:lnTo>
                    <a:pt x="8805316" y="8966"/>
                  </a:lnTo>
                  <a:lnTo>
                    <a:pt x="8814295" y="8966"/>
                  </a:lnTo>
                  <a:lnTo>
                    <a:pt x="8814295" y="961289"/>
                  </a:lnTo>
                  <a:lnTo>
                    <a:pt x="8819870" y="960602"/>
                  </a:lnTo>
                  <a:lnTo>
                    <a:pt x="8823261" y="956779"/>
                  </a:lnTo>
                  <a:close/>
                </a:path>
                <a:path w="8823325" h="1097279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8823325" h="1097279">
                  <a:moveTo>
                    <a:pt x="17932" y="1078953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1078953"/>
                  </a:lnTo>
                  <a:lnTo>
                    <a:pt x="17932" y="1078953"/>
                  </a:lnTo>
                  <a:close/>
                </a:path>
                <a:path w="8823325" h="1097279">
                  <a:moveTo>
                    <a:pt x="7713789" y="1096886"/>
                  </a:moveTo>
                  <a:lnTo>
                    <a:pt x="7713789" y="1087920"/>
                  </a:lnTo>
                  <a:lnTo>
                    <a:pt x="7712684" y="1079017"/>
                  </a:lnTo>
                  <a:lnTo>
                    <a:pt x="8966" y="1078953"/>
                  </a:lnTo>
                  <a:lnTo>
                    <a:pt x="8966" y="1087920"/>
                  </a:lnTo>
                  <a:lnTo>
                    <a:pt x="17932" y="1087920"/>
                  </a:lnTo>
                  <a:lnTo>
                    <a:pt x="17932" y="1096886"/>
                  </a:lnTo>
                  <a:lnTo>
                    <a:pt x="7713789" y="1096886"/>
                  </a:lnTo>
                  <a:close/>
                </a:path>
                <a:path w="8823325" h="1097279">
                  <a:moveTo>
                    <a:pt x="17932" y="1096886"/>
                  </a:moveTo>
                  <a:lnTo>
                    <a:pt x="17932" y="1087920"/>
                  </a:lnTo>
                  <a:lnTo>
                    <a:pt x="8966" y="1087920"/>
                  </a:lnTo>
                  <a:lnTo>
                    <a:pt x="8966" y="1096886"/>
                  </a:lnTo>
                  <a:lnTo>
                    <a:pt x="17932" y="1096886"/>
                  </a:lnTo>
                  <a:close/>
                </a:path>
                <a:path w="8823325" h="1097279">
                  <a:moveTo>
                    <a:pt x="7713199" y="1078953"/>
                  </a:moveTo>
                  <a:lnTo>
                    <a:pt x="7712684" y="1078953"/>
                  </a:lnTo>
                  <a:lnTo>
                    <a:pt x="7713199" y="1078953"/>
                  </a:lnTo>
                  <a:close/>
                </a:path>
                <a:path w="8823325" h="1097279">
                  <a:moveTo>
                    <a:pt x="7713789" y="1087920"/>
                  </a:moveTo>
                  <a:lnTo>
                    <a:pt x="7713789" y="1078953"/>
                  </a:lnTo>
                  <a:lnTo>
                    <a:pt x="7712684" y="1079017"/>
                  </a:lnTo>
                  <a:lnTo>
                    <a:pt x="7713789" y="1087920"/>
                  </a:lnTo>
                  <a:close/>
                </a:path>
                <a:path w="8823325" h="1097279">
                  <a:moveTo>
                    <a:pt x="8814295" y="952258"/>
                  </a:moveTo>
                  <a:lnTo>
                    <a:pt x="8813190" y="943356"/>
                  </a:lnTo>
                  <a:lnTo>
                    <a:pt x="7713199" y="1078953"/>
                  </a:lnTo>
                  <a:lnTo>
                    <a:pt x="7713789" y="1078953"/>
                  </a:lnTo>
                  <a:lnTo>
                    <a:pt x="7713789" y="1096886"/>
                  </a:lnTo>
                  <a:lnTo>
                    <a:pt x="7714881" y="1096822"/>
                  </a:lnTo>
                  <a:lnTo>
                    <a:pt x="8805316" y="962396"/>
                  </a:lnTo>
                  <a:lnTo>
                    <a:pt x="8805316" y="952258"/>
                  </a:lnTo>
                  <a:lnTo>
                    <a:pt x="8814295" y="952258"/>
                  </a:lnTo>
                  <a:close/>
                </a:path>
                <a:path w="8823325" h="1097279">
                  <a:moveTo>
                    <a:pt x="8814295" y="17932"/>
                  </a:moveTo>
                  <a:lnTo>
                    <a:pt x="8814295" y="8966"/>
                  </a:lnTo>
                  <a:lnTo>
                    <a:pt x="8805316" y="8966"/>
                  </a:lnTo>
                  <a:lnTo>
                    <a:pt x="8805316" y="17932"/>
                  </a:lnTo>
                  <a:lnTo>
                    <a:pt x="8814295" y="17932"/>
                  </a:lnTo>
                  <a:close/>
                </a:path>
                <a:path w="8823325" h="1097279">
                  <a:moveTo>
                    <a:pt x="8814295" y="952258"/>
                  </a:moveTo>
                  <a:lnTo>
                    <a:pt x="8814295" y="17932"/>
                  </a:lnTo>
                  <a:lnTo>
                    <a:pt x="8805316" y="17932"/>
                  </a:lnTo>
                  <a:lnTo>
                    <a:pt x="8805316" y="944326"/>
                  </a:lnTo>
                  <a:lnTo>
                    <a:pt x="8813190" y="943356"/>
                  </a:lnTo>
                  <a:lnTo>
                    <a:pt x="8814295" y="952258"/>
                  </a:lnTo>
                  <a:close/>
                </a:path>
                <a:path w="8823325" h="1097279">
                  <a:moveTo>
                    <a:pt x="8814295" y="961289"/>
                  </a:moveTo>
                  <a:lnTo>
                    <a:pt x="8814295" y="952258"/>
                  </a:lnTo>
                  <a:lnTo>
                    <a:pt x="8805316" y="952258"/>
                  </a:lnTo>
                  <a:lnTo>
                    <a:pt x="8805316" y="962396"/>
                  </a:lnTo>
                  <a:lnTo>
                    <a:pt x="8814295" y="9612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1">
              <a:extLst>
                <a:ext uri="{FF2B5EF4-FFF2-40B4-BE49-F238E27FC236}">
                  <a16:creationId xmlns:a16="http://schemas.microsoft.com/office/drawing/2014/main" id="{88A30BBA-499C-FB32-E7F1-CDFC408981E4}"/>
                </a:ext>
              </a:extLst>
            </p:cNvPr>
            <p:cNvSpPr/>
            <p:nvPr/>
          </p:nvSpPr>
          <p:spPr>
            <a:xfrm>
              <a:off x="8730627" y="6346964"/>
              <a:ext cx="1101090" cy="135890"/>
            </a:xfrm>
            <a:custGeom>
              <a:avLst/>
              <a:gdLst/>
              <a:ahLst/>
              <a:cxnLst/>
              <a:rect l="l" t="t" r="r" b="b"/>
              <a:pathLst>
                <a:path w="1101090" h="135889">
                  <a:moveTo>
                    <a:pt x="1100505" y="0"/>
                  </a:moveTo>
                  <a:lnTo>
                    <a:pt x="928190" y="3135"/>
                  </a:lnTo>
                  <a:lnTo>
                    <a:pt x="646784" y="9482"/>
                  </a:lnTo>
                  <a:lnTo>
                    <a:pt x="572287" y="10645"/>
                  </a:lnTo>
                  <a:lnTo>
                    <a:pt x="507149" y="10574"/>
                  </a:lnTo>
                  <a:lnTo>
                    <a:pt x="443107" y="8975"/>
                  </a:lnTo>
                  <a:lnTo>
                    <a:pt x="371901" y="5549"/>
                  </a:lnTo>
                  <a:lnTo>
                    <a:pt x="331029" y="3058"/>
                  </a:lnTo>
                  <a:lnTo>
                    <a:pt x="285267" y="0"/>
                  </a:lnTo>
                  <a:lnTo>
                    <a:pt x="0" y="135661"/>
                  </a:lnTo>
                  <a:lnTo>
                    <a:pt x="1100505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2">
              <a:extLst>
                <a:ext uri="{FF2B5EF4-FFF2-40B4-BE49-F238E27FC236}">
                  <a16:creationId xmlns:a16="http://schemas.microsoft.com/office/drawing/2014/main" id="{5C22D4B0-2034-8E87-CCEB-BF8F8E30F1AC}"/>
                </a:ext>
              </a:extLst>
            </p:cNvPr>
            <p:cNvSpPr/>
            <p:nvPr/>
          </p:nvSpPr>
          <p:spPr>
            <a:xfrm>
              <a:off x="8720772" y="6337909"/>
              <a:ext cx="1120140" cy="154305"/>
            </a:xfrm>
            <a:custGeom>
              <a:avLst/>
              <a:gdLst/>
              <a:ahLst/>
              <a:cxnLst/>
              <a:rect l="l" t="t" r="r" b="b"/>
              <a:pathLst>
                <a:path w="1120140" h="154304">
                  <a:moveTo>
                    <a:pt x="1110500" y="18073"/>
                  </a:moveTo>
                  <a:lnTo>
                    <a:pt x="1027255" y="19446"/>
                  </a:lnTo>
                  <a:lnTo>
                    <a:pt x="952999" y="20860"/>
                  </a:lnTo>
                  <a:lnTo>
                    <a:pt x="938860" y="21154"/>
                  </a:lnTo>
                  <a:lnTo>
                    <a:pt x="63722" y="129037"/>
                  </a:lnTo>
                  <a:lnTo>
                    <a:pt x="13716" y="152819"/>
                  </a:lnTo>
                  <a:lnTo>
                    <a:pt x="5994" y="136613"/>
                  </a:lnTo>
                  <a:lnTo>
                    <a:pt x="2006" y="138506"/>
                  </a:lnTo>
                  <a:lnTo>
                    <a:pt x="0" y="142989"/>
                  </a:lnTo>
                  <a:lnTo>
                    <a:pt x="2476" y="151460"/>
                  </a:lnTo>
                  <a:lnTo>
                    <a:pt x="6565" y="154152"/>
                  </a:lnTo>
                  <a:lnTo>
                    <a:pt x="1110500" y="18073"/>
                  </a:lnTo>
                  <a:close/>
                </a:path>
                <a:path w="1120140" h="154304">
                  <a:moveTo>
                    <a:pt x="1119632" y="13182"/>
                  </a:moveTo>
                  <a:lnTo>
                    <a:pt x="1118971" y="3683"/>
                  </a:lnTo>
                  <a:lnTo>
                    <a:pt x="1114971" y="12"/>
                  </a:lnTo>
                  <a:lnTo>
                    <a:pt x="1027255" y="1507"/>
                  </a:lnTo>
                  <a:lnTo>
                    <a:pt x="952999" y="2920"/>
                  </a:lnTo>
                  <a:lnTo>
                    <a:pt x="886686" y="4299"/>
                  </a:lnTo>
                  <a:lnTo>
                    <a:pt x="827562" y="5618"/>
                  </a:lnTo>
                  <a:lnTo>
                    <a:pt x="685782" y="8938"/>
                  </a:lnTo>
                  <a:lnTo>
                    <a:pt x="647871" y="9743"/>
                  </a:lnTo>
                  <a:lnTo>
                    <a:pt x="613377" y="10351"/>
                  </a:lnTo>
                  <a:lnTo>
                    <a:pt x="581546" y="10736"/>
                  </a:lnTo>
                  <a:lnTo>
                    <a:pt x="551624" y="10871"/>
                  </a:lnTo>
                  <a:lnTo>
                    <a:pt x="506326" y="10504"/>
                  </a:lnTo>
                  <a:lnTo>
                    <a:pt x="460884" y="9336"/>
                  </a:lnTo>
                  <a:lnTo>
                    <a:pt x="412379" y="7266"/>
                  </a:lnTo>
                  <a:lnTo>
                    <a:pt x="357891" y="4191"/>
                  </a:lnTo>
                  <a:lnTo>
                    <a:pt x="294220" y="0"/>
                  </a:lnTo>
                  <a:lnTo>
                    <a:pt x="292633" y="304"/>
                  </a:lnTo>
                  <a:lnTo>
                    <a:pt x="5994" y="136613"/>
                  </a:lnTo>
                  <a:lnTo>
                    <a:pt x="8750" y="142397"/>
                  </a:lnTo>
                  <a:lnTo>
                    <a:pt x="8750" y="135813"/>
                  </a:lnTo>
                  <a:lnTo>
                    <a:pt x="63722" y="129037"/>
                  </a:lnTo>
                  <a:lnTo>
                    <a:pt x="294500" y="19283"/>
                  </a:lnTo>
                  <a:lnTo>
                    <a:pt x="294500" y="18008"/>
                  </a:lnTo>
                  <a:lnTo>
                    <a:pt x="295122" y="9055"/>
                  </a:lnTo>
                  <a:lnTo>
                    <a:pt x="298970" y="17157"/>
                  </a:lnTo>
                  <a:lnTo>
                    <a:pt x="298970" y="18302"/>
                  </a:lnTo>
                  <a:lnTo>
                    <a:pt x="358997" y="22237"/>
                  </a:lnTo>
                  <a:lnTo>
                    <a:pt x="413267" y="25274"/>
                  </a:lnTo>
                  <a:lnTo>
                    <a:pt x="461493" y="27309"/>
                  </a:lnTo>
                  <a:lnTo>
                    <a:pt x="506628" y="28455"/>
                  </a:lnTo>
                  <a:lnTo>
                    <a:pt x="551624" y="28816"/>
                  </a:lnTo>
                  <a:lnTo>
                    <a:pt x="581701" y="28678"/>
                  </a:lnTo>
                  <a:lnTo>
                    <a:pt x="613647" y="28291"/>
                  </a:lnTo>
                  <a:lnTo>
                    <a:pt x="648221" y="27680"/>
                  </a:lnTo>
                  <a:lnTo>
                    <a:pt x="686181" y="26874"/>
                  </a:lnTo>
                  <a:lnTo>
                    <a:pt x="827975" y="23551"/>
                  </a:lnTo>
                  <a:lnTo>
                    <a:pt x="887074" y="22232"/>
                  </a:lnTo>
                  <a:lnTo>
                    <a:pt x="938860" y="21154"/>
                  </a:lnTo>
                  <a:lnTo>
                    <a:pt x="1109230" y="152"/>
                  </a:lnTo>
                  <a:lnTo>
                    <a:pt x="1110348" y="9055"/>
                  </a:lnTo>
                  <a:lnTo>
                    <a:pt x="1110500" y="18021"/>
                  </a:lnTo>
                  <a:lnTo>
                    <a:pt x="1116177" y="17373"/>
                  </a:lnTo>
                  <a:lnTo>
                    <a:pt x="1119632" y="13182"/>
                  </a:lnTo>
                  <a:close/>
                </a:path>
                <a:path w="1120140" h="154304">
                  <a:moveTo>
                    <a:pt x="63722" y="129037"/>
                  </a:moveTo>
                  <a:lnTo>
                    <a:pt x="8750" y="135813"/>
                  </a:lnTo>
                  <a:lnTo>
                    <a:pt x="9855" y="144716"/>
                  </a:lnTo>
                  <a:lnTo>
                    <a:pt x="13716" y="152819"/>
                  </a:lnTo>
                  <a:lnTo>
                    <a:pt x="63722" y="129037"/>
                  </a:lnTo>
                  <a:close/>
                </a:path>
                <a:path w="1120140" h="154304">
                  <a:moveTo>
                    <a:pt x="9855" y="144716"/>
                  </a:moveTo>
                  <a:lnTo>
                    <a:pt x="8750" y="135813"/>
                  </a:lnTo>
                  <a:lnTo>
                    <a:pt x="8750" y="142397"/>
                  </a:lnTo>
                  <a:lnTo>
                    <a:pt x="9855" y="144716"/>
                  </a:lnTo>
                  <a:close/>
                </a:path>
                <a:path w="1120140" h="154304">
                  <a:moveTo>
                    <a:pt x="298970" y="17157"/>
                  </a:moveTo>
                  <a:lnTo>
                    <a:pt x="295122" y="9055"/>
                  </a:lnTo>
                  <a:lnTo>
                    <a:pt x="294500" y="18008"/>
                  </a:lnTo>
                  <a:lnTo>
                    <a:pt x="296855" y="18163"/>
                  </a:lnTo>
                  <a:lnTo>
                    <a:pt x="298970" y="17157"/>
                  </a:lnTo>
                  <a:close/>
                </a:path>
                <a:path w="1120140" h="154304">
                  <a:moveTo>
                    <a:pt x="296855" y="18163"/>
                  </a:moveTo>
                  <a:lnTo>
                    <a:pt x="294500" y="18008"/>
                  </a:lnTo>
                  <a:lnTo>
                    <a:pt x="294500" y="19283"/>
                  </a:lnTo>
                  <a:lnTo>
                    <a:pt x="296855" y="18163"/>
                  </a:lnTo>
                  <a:close/>
                </a:path>
                <a:path w="1120140" h="154304">
                  <a:moveTo>
                    <a:pt x="298970" y="18302"/>
                  </a:moveTo>
                  <a:lnTo>
                    <a:pt x="298970" y="17157"/>
                  </a:lnTo>
                  <a:lnTo>
                    <a:pt x="296855" y="18163"/>
                  </a:lnTo>
                  <a:lnTo>
                    <a:pt x="298970" y="18302"/>
                  </a:lnTo>
                  <a:close/>
                </a:path>
                <a:path w="1120140" h="154304">
                  <a:moveTo>
                    <a:pt x="1110500" y="18021"/>
                  </a:moveTo>
                  <a:lnTo>
                    <a:pt x="1110348" y="9055"/>
                  </a:lnTo>
                  <a:lnTo>
                    <a:pt x="1109256" y="152"/>
                  </a:lnTo>
                  <a:lnTo>
                    <a:pt x="938860" y="21154"/>
                  </a:lnTo>
                  <a:lnTo>
                    <a:pt x="953355" y="20853"/>
                  </a:lnTo>
                  <a:lnTo>
                    <a:pt x="1027577" y="19440"/>
                  </a:lnTo>
                  <a:lnTo>
                    <a:pt x="1110500" y="180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17">
            <a:extLst>
              <a:ext uri="{FF2B5EF4-FFF2-40B4-BE49-F238E27FC236}">
                <a16:creationId xmlns:a16="http://schemas.microsoft.com/office/drawing/2014/main" id="{48D86735-1590-E541-A4F3-2B32C101A902}"/>
              </a:ext>
            </a:extLst>
          </p:cNvPr>
          <p:cNvSpPr txBox="1"/>
          <p:nvPr/>
        </p:nvSpPr>
        <p:spPr>
          <a:xfrm>
            <a:off x="878117" y="5198605"/>
            <a:ext cx="6884670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latin typeface="Courier New"/>
                <a:cs typeface="Courier New"/>
              </a:rPr>
              <a:t>Book(String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tit,String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aut,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1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num,String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isbn)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this</a:t>
            </a:r>
            <a:r>
              <a:rPr sz="1850" spc="-10" dirty="0">
                <a:latin typeface="Courier New"/>
                <a:cs typeface="Courier New"/>
              </a:rPr>
              <a:t>(tit,aut,num);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ISBN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isbn;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195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D9AAE5CF-1525-9C10-E6A8-B17342C7CF83}"/>
              </a:ext>
            </a:extLst>
          </p:cNvPr>
          <p:cNvSpPr txBox="1">
            <a:spLocks/>
          </p:cNvSpPr>
          <p:nvPr/>
        </p:nvSpPr>
        <p:spPr>
          <a:xfrm>
            <a:off x="546232" y="4563274"/>
            <a:ext cx="8960965" cy="221201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/>
              <a:t>The second can be defined in terms of the first one:</a:t>
            </a:r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FB19D8A5-FE5A-9F08-7B80-9642C5CCAC04}"/>
              </a:ext>
            </a:extLst>
          </p:cNvPr>
          <p:cNvSpPr txBox="1"/>
          <p:nvPr/>
        </p:nvSpPr>
        <p:spPr>
          <a:xfrm>
            <a:off x="621578" y="2035456"/>
            <a:ext cx="7141209" cy="227549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68605">
              <a:lnSpc>
                <a:spcPts val="2105"/>
              </a:lnSpc>
              <a:spcBef>
                <a:spcPts val="994"/>
              </a:spcBef>
            </a:pPr>
            <a:r>
              <a:rPr sz="1850" dirty="0">
                <a:latin typeface="Courier New"/>
                <a:cs typeface="Courier New"/>
              </a:rPr>
              <a:t>Book(String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tit,String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aut,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1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num)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48640" marR="6985">
              <a:lnSpc>
                <a:spcPts val="1989"/>
              </a:lnSpc>
              <a:spcBef>
                <a:spcPts val="145"/>
              </a:spcBef>
            </a:pPr>
            <a:r>
              <a:rPr sz="1850" dirty="0">
                <a:latin typeface="Courier New"/>
                <a:cs typeface="Courier New"/>
              </a:rPr>
              <a:t>title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tit;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author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aut;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numberOfPages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num; </a:t>
            </a:r>
            <a:r>
              <a:rPr sz="1850" dirty="0">
                <a:latin typeface="Courier New"/>
                <a:cs typeface="Courier New"/>
              </a:rPr>
              <a:t>ISBN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"unknown"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268605">
              <a:lnSpc>
                <a:spcPts val="185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548640" marR="5080" indent="-280670" algn="just">
              <a:lnSpc>
                <a:spcPct val="89700"/>
              </a:lnSpc>
              <a:spcBef>
                <a:spcPts val="110"/>
              </a:spcBef>
            </a:pPr>
            <a:r>
              <a:rPr sz="1850" dirty="0">
                <a:latin typeface="Courier New"/>
                <a:cs typeface="Courier New"/>
              </a:rPr>
              <a:t>Book(String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tit,String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aut,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1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num,String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isbn)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title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tit;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author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aut;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numberOfPages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num; </a:t>
            </a:r>
            <a:r>
              <a:rPr sz="1850" dirty="0">
                <a:latin typeface="Courier New"/>
                <a:cs typeface="Courier New"/>
              </a:rPr>
              <a:t>ISBN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isbn;</a:t>
            </a:r>
            <a:endParaRPr sz="1850" dirty="0">
              <a:latin typeface="Courier New"/>
              <a:cs typeface="Courier New"/>
            </a:endParaRPr>
          </a:p>
          <a:p>
            <a:pPr marL="26860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39708085"/>
      </p:ext>
    </p:extLst>
  </p:cSld>
  <p:clrMapOvr>
    <a:masterClrMapping/>
  </p:clrMapOvr>
  <p:transition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8EC42-DDDA-A1EE-BD3A-44CB0A77A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71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AC9395-FF7B-BFD1-9E2F-41A8A3A76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1FF67B-C630-83BA-9EAF-E3BBF4FC7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84" y="635579"/>
            <a:ext cx="8661082" cy="560071"/>
          </a:xfrm>
        </p:spPr>
        <p:txBody>
          <a:bodyPr/>
          <a:lstStyle/>
          <a:p>
            <a:r>
              <a:rPr lang="en-US" dirty="0"/>
              <a:t>AN EXAMPLE: COMPLEX CLASS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1D933BA7-1B03-28F6-5E0A-E7F44D085BCE}"/>
              </a:ext>
            </a:extLst>
          </p:cNvPr>
          <p:cNvGrpSpPr/>
          <p:nvPr/>
        </p:nvGrpSpPr>
        <p:grpSpPr>
          <a:xfrm>
            <a:off x="626844" y="1335118"/>
            <a:ext cx="6847840" cy="4082678"/>
            <a:chOff x="1016838" y="1621536"/>
            <a:chExt cx="6847840" cy="397192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C436ECD6-38D1-6E72-8E39-80315437EB3C}"/>
                </a:ext>
              </a:extLst>
            </p:cNvPr>
            <p:cNvSpPr/>
            <p:nvPr/>
          </p:nvSpPr>
          <p:spPr>
            <a:xfrm>
              <a:off x="1025804" y="1630502"/>
              <a:ext cx="6828790" cy="3953510"/>
            </a:xfrm>
            <a:custGeom>
              <a:avLst/>
              <a:gdLst/>
              <a:ahLst/>
              <a:cxnLst/>
              <a:rect l="l" t="t" r="r" b="b"/>
              <a:pathLst>
                <a:path w="6828790" h="3953510">
                  <a:moveTo>
                    <a:pt x="6828726" y="3458743"/>
                  </a:moveTo>
                  <a:lnTo>
                    <a:pt x="6828726" y="0"/>
                  </a:lnTo>
                  <a:lnTo>
                    <a:pt x="0" y="0"/>
                  </a:lnTo>
                  <a:lnTo>
                    <a:pt x="0" y="3953205"/>
                  </a:lnTo>
                  <a:lnTo>
                    <a:pt x="5975451" y="3953205"/>
                  </a:lnTo>
                  <a:lnTo>
                    <a:pt x="6828726" y="3458743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44895DFF-854E-000B-8692-56531E1C861D}"/>
                </a:ext>
              </a:extLst>
            </p:cNvPr>
            <p:cNvSpPr/>
            <p:nvPr/>
          </p:nvSpPr>
          <p:spPr>
            <a:xfrm>
              <a:off x="1016838" y="1621536"/>
              <a:ext cx="6847205" cy="3971290"/>
            </a:xfrm>
            <a:custGeom>
              <a:avLst/>
              <a:gdLst/>
              <a:ahLst/>
              <a:cxnLst/>
              <a:rect l="l" t="t" r="r" b="b"/>
              <a:pathLst>
                <a:path w="6847205" h="3971290">
                  <a:moveTo>
                    <a:pt x="6846658" y="3470910"/>
                  </a:moveTo>
                  <a:lnTo>
                    <a:pt x="6846658" y="4013"/>
                  </a:lnTo>
                  <a:lnTo>
                    <a:pt x="6842645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3967124"/>
                  </a:lnTo>
                  <a:lnTo>
                    <a:pt x="4013" y="3971137"/>
                  </a:lnTo>
                  <a:lnTo>
                    <a:pt x="8966" y="3971137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6828713" y="17945"/>
                  </a:lnTo>
                  <a:lnTo>
                    <a:pt x="6828713" y="8966"/>
                  </a:lnTo>
                  <a:lnTo>
                    <a:pt x="6837692" y="8966"/>
                  </a:lnTo>
                  <a:lnTo>
                    <a:pt x="6837692" y="3478066"/>
                  </a:lnTo>
                  <a:lnTo>
                    <a:pt x="6844957" y="3473856"/>
                  </a:lnTo>
                  <a:lnTo>
                    <a:pt x="6846658" y="3470910"/>
                  </a:lnTo>
                  <a:close/>
                </a:path>
                <a:path w="6847205" h="39712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6847205" h="3971290">
                  <a:moveTo>
                    <a:pt x="17932" y="3953205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3953205"/>
                  </a:lnTo>
                  <a:lnTo>
                    <a:pt x="17932" y="3953205"/>
                  </a:lnTo>
                  <a:close/>
                </a:path>
                <a:path w="6847205" h="3971290">
                  <a:moveTo>
                    <a:pt x="5982004" y="3953205"/>
                  </a:moveTo>
                  <a:lnTo>
                    <a:pt x="8966" y="3953205"/>
                  </a:lnTo>
                  <a:lnTo>
                    <a:pt x="8966" y="3962171"/>
                  </a:lnTo>
                  <a:lnTo>
                    <a:pt x="17932" y="3962171"/>
                  </a:lnTo>
                  <a:lnTo>
                    <a:pt x="17932" y="3971137"/>
                  </a:lnTo>
                  <a:lnTo>
                    <a:pt x="5979922" y="3971137"/>
                  </a:lnTo>
                  <a:lnTo>
                    <a:pt x="5979922" y="3954411"/>
                  </a:lnTo>
                  <a:lnTo>
                    <a:pt x="5982004" y="3953205"/>
                  </a:lnTo>
                  <a:close/>
                </a:path>
                <a:path w="6847205" h="3971290">
                  <a:moveTo>
                    <a:pt x="17932" y="3971137"/>
                  </a:moveTo>
                  <a:lnTo>
                    <a:pt x="17932" y="3962171"/>
                  </a:lnTo>
                  <a:lnTo>
                    <a:pt x="8966" y="3962171"/>
                  </a:lnTo>
                  <a:lnTo>
                    <a:pt x="8966" y="3971137"/>
                  </a:lnTo>
                  <a:lnTo>
                    <a:pt x="17932" y="3971137"/>
                  </a:lnTo>
                  <a:close/>
                </a:path>
                <a:path w="6847205" h="3971290">
                  <a:moveTo>
                    <a:pt x="5984417" y="3962171"/>
                  </a:moveTo>
                  <a:lnTo>
                    <a:pt x="5984417" y="3953205"/>
                  </a:lnTo>
                  <a:lnTo>
                    <a:pt x="5982004" y="3953205"/>
                  </a:lnTo>
                  <a:lnTo>
                    <a:pt x="5979922" y="3954411"/>
                  </a:lnTo>
                  <a:lnTo>
                    <a:pt x="5984417" y="3962171"/>
                  </a:lnTo>
                  <a:close/>
                </a:path>
                <a:path w="6847205" h="3971290">
                  <a:moveTo>
                    <a:pt x="5984417" y="3971137"/>
                  </a:moveTo>
                  <a:lnTo>
                    <a:pt x="5984417" y="3962171"/>
                  </a:lnTo>
                  <a:lnTo>
                    <a:pt x="5979922" y="3954411"/>
                  </a:lnTo>
                  <a:lnTo>
                    <a:pt x="5979922" y="3971137"/>
                  </a:lnTo>
                  <a:lnTo>
                    <a:pt x="5984417" y="3971137"/>
                  </a:lnTo>
                  <a:close/>
                </a:path>
                <a:path w="6847205" h="3971290">
                  <a:moveTo>
                    <a:pt x="6837692" y="3467709"/>
                  </a:moveTo>
                  <a:lnTo>
                    <a:pt x="6833196" y="3459949"/>
                  </a:lnTo>
                  <a:lnTo>
                    <a:pt x="5982004" y="3953205"/>
                  </a:lnTo>
                  <a:lnTo>
                    <a:pt x="5984417" y="3953205"/>
                  </a:lnTo>
                  <a:lnTo>
                    <a:pt x="5984417" y="3971137"/>
                  </a:lnTo>
                  <a:lnTo>
                    <a:pt x="5985979" y="3971137"/>
                  </a:lnTo>
                  <a:lnTo>
                    <a:pt x="5987554" y="3970718"/>
                  </a:lnTo>
                  <a:lnTo>
                    <a:pt x="6828713" y="3483269"/>
                  </a:lnTo>
                  <a:lnTo>
                    <a:pt x="6828713" y="3467709"/>
                  </a:lnTo>
                  <a:lnTo>
                    <a:pt x="6837692" y="3467709"/>
                  </a:lnTo>
                  <a:close/>
                </a:path>
                <a:path w="6847205" h="3971290">
                  <a:moveTo>
                    <a:pt x="6837692" y="17945"/>
                  </a:moveTo>
                  <a:lnTo>
                    <a:pt x="6837692" y="8966"/>
                  </a:lnTo>
                  <a:lnTo>
                    <a:pt x="6828713" y="8966"/>
                  </a:lnTo>
                  <a:lnTo>
                    <a:pt x="6828713" y="17945"/>
                  </a:lnTo>
                  <a:lnTo>
                    <a:pt x="6837692" y="17945"/>
                  </a:lnTo>
                  <a:close/>
                </a:path>
                <a:path w="6847205" h="3971290">
                  <a:moveTo>
                    <a:pt x="6837692" y="3467709"/>
                  </a:moveTo>
                  <a:lnTo>
                    <a:pt x="6837692" y="17945"/>
                  </a:lnTo>
                  <a:lnTo>
                    <a:pt x="6828713" y="17945"/>
                  </a:lnTo>
                  <a:lnTo>
                    <a:pt x="6828713" y="3462547"/>
                  </a:lnTo>
                  <a:lnTo>
                    <a:pt x="6833196" y="3459949"/>
                  </a:lnTo>
                  <a:lnTo>
                    <a:pt x="6837692" y="3467709"/>
                  </a:lnTo>
                  <a:close/>
                </a:path>
                <a:path w="6847205" h="3971290">
                  <a:moveTo>
                    <a:pt x="6837692" y="3478066"/>
                  </a:moveTo>
                  <a:lnTo>
                    <a:pt x="6837692" y="3467709"/>
                  </a:lnTo>
                  <a:lnTo>
                    <a:pt x="6828713" y="3467709"/>
                  </a:lnTo>
                  <a:lnTo>
                    <a:pt x="6828713" y="3483269"/>
                  </a:lnTo>
                  <a:lnTo>
                    <a:pt x="6837692" y="34780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912ED6EA-D079-056C-B6C0-FA0E72394342}"/>
                </a:ext>
              </a:extLst>
            </p:cNvPr>
            <p:cNvSpPr/>
            <p:nvPr/>
          </p:nvSpPr>
          <p:spPr>
            <a:xfrm>
              <a:off x="7001255" y="5089245"/>
              <a:ext cx="853440" cy="494665"/>
            </a:xfrm>
            <a:custGeom>
              <a:avLst/>
              <a:gdLst/>
              <a:ahLst/>
              <a:cxnLst/>
              <a:rect l="l" t="t" r="r" b="b"/>
              <a:pathLst>
                <a:path w="853440" h="494664">
                  <a:moveTo>
                    <a:pt x="853274" y="0"/>
                  </a:moveTo>
                  <a:lnTo>
                    <a:pt x="768150" y="6631"/>
                  </a:lnTo>
                  <a:lnTo>
                    <a:pt x="694936" y="13306"/>
                  </a:lnTo>
                  <a:lnTo>
                    <a:pt x="632191" y="19760"/>
                  </a:lnTo>
                  <a:lnTo>
                    <a:pt x="532339" y="30937"/>
                  </a:lnTo>
                  <a:lnTo>
                    <a:pt x="492349" y="35128"/>
                  </a:lnTo>
                  <a:lnTo>
                    <a:pt x="457061" y="38033"/>
                  </a:lnTo>
                  <a:lnTo>
                    <a:pt x="425034" y="39385"/>
                  </a:lnTo>
                  <a:lnTo>
                    <a:pt x="394826" y="38919"/>
                  </a:lnTo>
                  <a:lnTo>
                    <a:pt x="334100" y="31468"/>
                  </a:lnTo>
                  <a:lnTo>
                    <a:pt x="263349" y="13549"/>
                  </a:lnTo>
                  <a:lnTo>
                    <a:pt x="220611" y="0"/>
                  </a:lnTo>
                  <a:lnTo>
                    <a:pt x="0" y="494461"/>
                  </a:lnTo>
                  <a:lnTo>
                    <a:pt x="8532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67FDA92-9486-59DE-8BDB-FEF6B73E3272}"/>
                </a:ext>
              </a:extLst>
            </p:cNvPr>
            <p:cNvSpPr/>
            <p:nvPr/>
          </p:nvSpPr>
          <p:spPr>
            <a:xfrm>
              <a:off x="6991477" y="5079276"/>
              <a:ext cx="873125" cy="514350"/>
            </a:xfrm>
            <a:custGeom>
              <a:avLst/>
              <a:gdLst/>
              <a:ahLst/>
              <a:cxnLst/>
              <a:rect l="l" t="t" r="r" b="b"/>
              <a:pathLst>
                <a:path w="873125" h="514350">
                  <a:moveTo>
                    <a:pt x="863688" y="19961"/>
                  </a:moveTo>
                  <a:lnTo>
                    <a:pt x="863688" y="18910"/>
                  </a:lnTo>
                  <a:lnTo>
                    <a:pt x="824497" y="21940"/>
                  </a:lnTo>
                  <a:lnTo>
                    <a:pt x="29257" y="482778"/>
                  </a:lnTo>
                  <a:lnTo>
                    <a:pt x="17970" y="508076"/>
                  </a:lnTo>
                  <a:lnTo>
                    <a:pt x="9778" y="504418"/>
                  </a:lnTo>
                  <a:lnTo>
                    <a:pt x="1587" y="500773"/>
                  </a:lnTo>
                  <a:lnTo>
                    <a:pt x="0" y="504342"/>
                  </a:lnTo>
                  <a:lnTo>
                    <a:pt x="876" y="508495"/>
                  </a:lnTo>
                  <a:lnTo>
                    <a:pt x="6680" y="513714"/>
                  </a:lnTo>
                  <a:lnTo>
                    <a:pt x="10896" y="514146"/>
                  </a:lnTo>
                  <a:lnTo>
                    <a:pt x="863688" y="19961"/>
                  </a:lnTo>
                  <a:close/>
                </a:path>
                <a:path w="873125" h="514350">
                  <a:moveTo>
                    <a:pt x="872845" y="11315"/>
                  </a:moveTo>
                  <a:lnTo>
                    <a:pt x="870394" y="3340"/>
                  </a:lnTo>
                  <a:lnTo>
                    <a:pt x="866571" y="723"/>
                  </a:lnTo>
                  <a:lnTo>
                    <a:pt x="862418" y="1016"/>
                  </a:lnTo>
                  <a:lnTo>
                    <a:pt x="783694" y="7113"/>
                  </a:lnTo>
                  <a:lnTo>
                    <a:pt x="715100" y="13262"/>
                  </a:lnTo>
                  <a:lnTo>
                    <a:pt x="655542" y="19257"/>
                  </a:lnTo>
                  <a:lnTo>
                    <a:pt x="603929" y="24892"/>
                  </a:lnTo>
                  <a:lnTo>
                    <a:pt x="559166" y="29960"/>
                  </a:lnTo>
                  <a:lnTo>
                    <a:pt x="520159" y="34256"/>
                  </a:lnTo>
                  <a:lnTo>
                    <a:pt x="485816" y="37573"/>
                  </a:lnTo>
                  <a:lnTo>
                    <a:pt x="455042" y="39706"/>
                  </a:lnTo>
                  <a:lnTo>
                    <a:pt x="426745" y="40449"/>
                  </a:lnTo>
                  <a:lnTo>
                    <a:pt x="384750" y="38422"/>
                  </a:lnTo>
                  <a:lnTo>
                    <a:pt x="341417" y="31811"/>
                  </a:lnTo>
                  <a:lnTo>
                    <a:pt x="292364" y="19770"/>
                  </a:lnTo>
                  <a:lnTo>
                    <a:pt x="233210" y="1447"/>
                  </a:lnTo>
                  <a:lnTo>
                    <a:pt x="228841" y="0"/>
                  </a:lnTo>
                  <a:lnTo>
                    <a:pt x="224066" y="2108"/>
                  </a:lnTo>
                  <a:lnTo>
                    <a:pt x="1587" y="500773"/>
                  </a:lnTo>
                  <a:lnTo>
                    <a:pt x="5283" y="502423"/>
                  </a:lnTo>
                  <a:lnTo>
                    <a:pt x="5283" y="496671"/>
                  </a:lnTo>
                  <a:lnTo>
                    <a:pt x="29257" y="482778"/>
                  </a:lnTo>
                  <a:lnTo>
                    <a:pt x="227558" y="38321"/>
                  </a:lnTo>
                  <a:lnTo>
                    <a:pt x="227558" y="18478"/>
                  </a:lnTo>
                  <a:lnTo>
                    <a:pt x="230390" y="9969"/>
                  </a:lnTo>
                  <a:lnTo>
                    <a:pt x="238582" y="13614"/>
                  </a:lnTo>
                  <a:lnTo>
                    <a:pt x="238582" y="21892"/>
                  </a:lnTo>
                  <a:lnTo>
                    <a:pt x="287474" y="37036"/>
                  </a:lnTo>
                  <a:lnTo>
                    <a:pt x="337896" y="49395"/>
                  </a:lnTo>
                  <a:lnTo>
                    <a:pt x="382945" y="56274"/>
                  </a:lnTo>
                  <a:lnTo>
                    <a:pt x="426745" y="58394"/>
                  </a:lnTo>
                  <a:lnTo>
                    <a:pt x="455943" y="57610"/>
                  </a:lnTo>
                  <a:lnTo>
                    <a:pt x="487324" y="55445"/>
                  </a:lnTo>
                  <a:lnTo>
                    <a:pt x="522026" y="52106"/>
                  </a:lnTo>
                  <a:lnTo>
                    <a:pt x="561187" y="47797"/>
                  </a:lnTo>
                  <a:lnTo>
                    <a:pt x="605944" y="42724"/>
                  </a:lnTo>
                  <a:lnTo>
                    <a:pt x="657434" y="37094"/>
                  </a:lnTo>
                  <a:lnTo>
                    <a:pt x="716797" y="31111"/>
                  </a:lnTo>
                  <a:lnTo>
                    <a:pt x="785169" y="24981"/>
                  </a:lnTo>
                  <a:lnTo>
                    <a:pt x="824497" y="21940"/>
                  </a:lnTo>
                  <a:lnTo>
                    <a:pt x="858545" y="2209"/>
                  </a:lnTo>
                  <a:lnTo>
                    <a:pt x="863041" y="9969"/>
                  </a:lnTo>
                  <a:lnTo>
                    <a:pt x="863688" y="18910"/>
                  </a:lnTo>
                  <a:lnTo>
                    <a:pt x="863688" y="19961"/>
                  </a:lnTo>
                  <a:lnTo>
                    <a:pt x="871156" y="15633"/>
                  </a:lnTo>
                  <a:lnTo>
                    <a:pt x="872845" y="11315"/>
                  </a:lnTo>
                  <a:close/>
                </a:path>
                <a:path w="873125" h="514350">
                  <a:moveTo>
                    <a:pt x="29257" y="482778"/>
                  </a:moveTo>
                  <a:lnTo>
                    <a:pt x="5283" y="496671"/>
                  </a:lnTo>
                  <a:lnTo>
                    <a:pt x="9778" y="504431"/>
                  </a:lnTo>
                  <a:lnTo>
                    <a:pt x="17970" y="508076"/>
                  </a:lnTo>
                  <a:lnTo>
                    <a:pt x="29257" y="482778"/>
                  </a:lnTo>
                  <a:close/>
                </a:path>
                <a:path w="873125" h="514350">
                  <a:moveTo>
                    <a:pt x="9778" y="504431"/>
                  </a:moveTo>
                  <a:lnTo>
                    <a:pt x="5283" y="496671"/>
                  </a:lnTo>
                  <a:lnTo>
                    <a:pt x="5283" y="502423"/>
                  </a:lnTo>
                  <a:lnTo>
                    <a:pt x="9778" y="504431"/>
                  </a:lnTo>
                  <a:close/>
                </a:path>
                <a:path w="873125" h="514350">
                  <a:moveTo>
                    <a:pt x="238582" y="13614"/>
                  </a:moveTo>
                  <a:lnTo>
                    <a:pt x="230390" y="9969"/>
                  </a:lnTo>
                  <a:lnTo>
                    <a:pt x="227558" y="18478"/>
                  </a:lnTo>
                  <a:lnTo>
                    <a:pt x="235337" y="20887"/>
                  </a:lnTo>
                  <a:lnTo>
                    <a:pt x="238582" y="13614"/>
                  </a:lnTo>
                  <a:close/>
                </a:path>
                <a:path w="873125" h="514350">
                  <a:moveTo>
                    <a:pt x="235337" y="20887"/>
                  </a:moveTo>
                  <a:lnTo>
                    <a:pt x="227558" y="18478"/>
                  </a:lnTo>
                  <a:lnTo>
                    <a:pt x="227558" y="38321"/>
                  </a:lnTo>
                  <a:lnTo>
                    <a:pt x="235337" y="20887"/>
                  </a:lnTo>
                  <a:close/>
                </a:path>
                <a:path w="873125" h="514350">
                  <a:moveTo>
                    <a:pt x="238582" y="21892"/>
                  </a:moveTo>
                  <a:lnTo>
                    <a:pt x="238582" y="13614"/>
                  </a:lnTo>
                  <a:lnTo>
                    <a:pt x="235337" y="20887"/>
                  </a:lnTo>
                  <a:lnTo>
                    <a:pt x="238582" y="21892"/>
                  </a:lnTo>
                  <a:close/>
                </a:path>
                <a:path w="873125" h="514350">
                  <a:moveTo>
                    <a:pt x="863688" y="18910"/>
                  </a:moveTo>
                  <a:lnTo>
                    <a:pt x="863041" y="9969"/>
                  </a:lnTo>
                  <a:lnTo>
                    <a:pt x="858545" y="2209"/>
                  </a:lnTo>
                  <a:lnTo>
                    <a:pt x="824497" y="21940"/>
                  </a:lnTo>
                  <a:lnTo>
                    <a:pt x="863688" y="189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3B488430-5C21-DECD-773D-E26D752197F4}"/>
              </a:ext>
            </a:extLst>
          </p:cNvPr>
          <p:cNvSpPr txBox="1"/>
          <p:nvPr/>
        </p:nvSpPr>
        <p:spPr>
          <a:xfrm>
            <a:off x="803146" y="1464511"/>
            <a:ext cx="268541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TestComplex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2CF035B4-C81A-C113-2281-2A2A31CE7C8C}"/>
              </a:ext>
            </a:extLst>
          </p:cNvPr>
          <p:cNvSpPr txBox="1"/>
          <p:nvPr/>
        </p:nvSpPr>
        <p:spPr>
          <a:xfrm>
            <a:off x="1083346" y="1969133"/>
            <a:ext cx="5624830" cy="10655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92735" marR="5080" indent="-280670">
              <a:lnSpc>
                <a:spcPct val="89600"/>
              </a:lnSpc>
              <a:spcBef>
                <a:spcPts val="32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Complex(1.33,4.64); </a:t>
            </a: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Complex(3.18,2.74); </a:t>
            </a: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a.add(b);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7CABA8ED-777F-954B-F4F5-F9F8EA43AE0B}"/>
              </a:ext>
            </a:extLst>
          </p:cNvPr>
          <p:cNvSpPr txBox="1"/>
          <p:nvPr/>
        </p:nvSpPr>
        <p:spPr>
          <a:xfrm>
            <a:off x="1363592" y="3233221"/>
            <a:ext cx="5765165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"c=a+b="</a:t>
            </a:r>
            <a:r>
              <a:rPr sz="1850" spc="-12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c.getReal()</a:t>
            </a:r>
            <a:endParaRPr sz="1850">
              <a:latin typeface="Courier New"/>
              <a:cs typeface="Courier New"/>
            </a:endParaRPr>
          </a:p>
          <a:p>
            <a:pPr marL="1551305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c.getImaginary());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7EEA0DCF-AD3D-AA02-75C9-3C1F1D5C0381}"/>
              </a:ext>
            </a:extLst>
          </p:cNvPr>
          <p:cNvSpPr txBox="1"/>
          <p:nvPr/>
        </p:nvSpPr>
        <p:spPr>
          <a:xfrm>
            <a:off x="1363616" y="3991420"/>
            <a:ext cx="5765165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c.sub(a); </a:t>
            </a:r>
            <a:r>
              <a:rPr sz="1850" spc="-25" dirty="0">
                <a:latin typeface="Courier New"/>
                <a:cs typeface="Courier New"/>
              </a:rPr>
              <a:t>System.out.println(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"d=c-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a="</a:t>
            </a:r>
            <a:r>
              <a:rPr sz="1850" spc="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4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d.getReal()</a:t>
            </a:r>
            <a:endParaRPr sz="1850">
              <a:latin typeface="Courier New"/>
              <a:cs typeface="Courier New"/>
            </a:endParaRPr>
          </a:p>
          <a:p>
            <a:pPr marL="1551305">
              <a:lnSpc>
                <a:spcPts val="1955"/>
              </a:lnSpc>
            </a:pP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d.getImaginary());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EA5FC535-8E7B-E34F-AB45-7A1412BF1A19}"/>
              </a:ext>
            </a:extLst>
          </p:cNvPr>
          <p:cNvSpPr txBox="1"/>
          <p:nvPr/>
        </p:nvSpPr>
        <p:spPr>
          <a:xfrm>
            <a:off x="803240" y="4748352"/>
            <a:ext cx="306070" cy="560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1765">
              <a:lnSpc>
                <a:spcPts val="2110"/>
              </a:lnSpc>
              <a:spcBef>
                <a:spcPts val="95"/>
              </a:spcBef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13522AA1-D765-2FF6-3BD3-D543AB50BA9E}"/>
              </a:ext>
            </a:extLst>
          </p:cNvPr>
          <p:cNvSpPr txBox="1"/>
          <p:nvPr/>
        </p:nvSpPr>
        <p:spPr>
          <a:xfrm>
            <a:off x="623196" y="5417796"/>
            <a:ext cx="4645660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$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java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TestComplex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c=a+b=</a:t>
            </a:r>
            <a:r>
              <a:rPr sz="1850" spc="-7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4.51</a:t>
            </a:r>
            <a:r>
              <a:rPr sz="1850" spc="-7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7.38</a:t>
            </a:r>
            <a:r>
              <a:rPr sz="1850" spc="-7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chemeClr val="bg1"/>
                </a:solidFill>
                <a:latin typeface="Courier New"/>
                <a:cs typeface="Courier New"/>
              </a:rPr>
              <a:t>d=c-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a=</a:t>
            </a:r>
            <a:r>
              <a:rPr sz="1850" spc="-8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3.18</a:t>
            </a:r>
            <a:r>
              <a:rPr sz="1850" spc="-7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chemeClr val="bg1"/>
                </a:solidFill>
                <a:latin typeface="Courier New"/>
                <a:cs typeface="Courier New"/>
              </a:rPr>
              <a:t>2.74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D4F475E7-67FA-F311-2DF5-3EA0DEEDC9D2}"/>
              </a:ext>
            </a:extLst>
          </p:cNvPr>
          <p:cNvSpPr/>
          <p:nvPr/>
        </p:nvSpPr>
        <p:spPr>
          <a:xfrm>
            <a:off x="8542220" y="1344084"/>
            <a:ext cx="1079500" cy="1078230"/>
          </a:xfrm>
          <a:custGeom>
            <a:avLst/>
            <a:gdLst/>
            <a:ahLst/>
            <a:cxnLst/>
            <a:rect l="l" t="t" r="r" b="b"/>
            <a:pathLst>
              <a:path w="1079500" h="1078230">
                <a:moveTo>
                  <a:pt x="1078953" y="897648"/>
                </a:moveTo>
                <a:lnTo>
                  <a:pt x="1078953" y="178765"/>
                </a:lnTo>
                <a:lnTo>
                  <a:pt x="1071869" y="134267"/>
                </a:lnTo>
                <a:lnTo>
                  <a:pt x="1052282" y="92410"/>
                </a:lnTo>
                <a:lnTo>
                  <a:pt x="1022692" y="55625"/>
                </a:lnTo>
                <a:lnTo>
                  <a:pt x="985602" y="26342"/>
                </a:lnTo>
                <a:lnTo>
                  <a:pt x="943510" y="6990"/>
                </a:lnTo>
                <a:lnTo>
                  <a:pt x="898918" y="0"/>
                </a:lnTo>
                <a:lnTo>
                  <a:pt x="180035" y="0"/>
                </a:lnTo>
                <a:lnTo>
                  <a:pt x="135443" y="6990"/>
                </a:lnTo>
                <a:lnTo>
                  <a:pt x="93351" y="26342"/>
                </a:lnTo>
                <a:lnTo>
                  <a:pt x="56261" y="55625"/>
                </a:lnTo>
                <a:lnTo>
                  <a:pt x="26671" y="92410"/>
                </a:lnTo>
                <a:lnTo>
                  <a:pt x="7084" y="134267"/>
                </a:lnTo>
                <a:lnTo>
                  <a:pt x="0" y="178765"/>
                </a:lnTo>
                <a:lnTo>
                  <a:pt x="0" y="897648"/>
                </a:lnTo>
                <a:lnTo>
                  <a:pt x="7084" y="942240"/>
                </a:lnTo>
                <a:lnTo>
                  <a:pt x="26671" y="984332"/>
                </a:lnTo>
                <a:lnTo>
                  <a:pt x="56261" y="1021422"/>
                </a:lnTo>
                <a:lnTo>
                  <a:pt x="93351" y="1051012"/>
                </a:lnTo>
                <a:lnTo>
                  <a:pt x="135443" y="1070599"/>
                </a:lnTo>
                <a:lnTo>
                  <a:pt x="180035" y="1077683"/>
                </a:lnTo>
                <a:lnTo>
                  <a:pt x="898918" y="1077683"/>
                </a:lnTo>
                <a:lnTo>
                  <a:pt x="943510" y="1070599"/>
                </a:lnTo>
                <a:lnTo>
                  <a:pt x="985602" y="1051012"/>
                </a:lnTo>
                <a:lnTo>
                  <a:pt x="1022692" y="1021422"/>
                </a:lnTo>
                <a:lnTo>
                  <a:pt x="1052282" y="984332"/>
                </a:lnTo>
                <a:lnTo>
                  <a:pt x="1071869" y="942240"/>
                </a:lnTo>
                <a:lnTo>
                  <a:pt x="1078953" y="89764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A87F3B78-DA9D-DAD0-91F5-0E26819A215C}"/>
              </a:ext>
            </a:extLst>
          </p:cNvPr>
          <p:cNvSpPr txBox="1"/>
          <p:nvPr/>
        </p:nvSpPr>
        <p:spPr>
          <a:xfrm>
            <a:off x="8722256" y="1522849"/>
            <a:ext cx="718820" cy="719455"/>
          </a:xfrm>
          <a:prstGeom prst="rect">
            <a:avLst/>
          </a:prstGeom>
          <a:solidFill>
            <a:srgbClr val="ADEB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315"/>
              </a:spcBef>
            </a:pPr>
            <a:r>
              <a:rPr sz="1500" spc="-20" dirty="0">
                <a:latin typeface="Courier New"/>
                <a:cs typeface="Courier New"/>
              </a:rPr>
              <a:t>1.33</a:t>
            </a:r>
            <a:endParaRPr sz="1500">
              <a:latin typeface="Courier New"/>
              <a:cs typeface="Courier New"/>
            </a:endParaRPr>
          </a:p>
          <a:p>
            <a:pPr marL="130175">
              <a:lnSpc>
                <a:spcPct val="100000"/>
              </a:lnSpc>
              <a:spcBef>
                <a:spcPts val="1025"/>
              </a:spcBef>
            </a:pPr>
            <a:r>
              <a:rPr sz="1500" spc="-20" dirty="0">
                <a:latin typeface="Courier New"/>
                <a:cs typeface="Courier New"/>
              </a:rPr>
              <a:t>4.64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7BE8EA2E-EFF0-C4F2-A9A5-8B295631A54D}"/>
              </a:ext>
            </a:extLst>
          </p:cNvPr>
          <p:cNvSpPr/>
          <p:nvPr/>
        </p:nvSpPr>
        <p:spPr>
          <a:xfrm>
            <a:off x="8542220" y="2601803"/>
            <a:ext cx="1079500" cy="1078230"/>
          </a:xfrm>
          <a:custGeom>
            <a:avLst/>
            <a:gdLst/>
            <a:ahLst/>
            <a:cxnLst/>
            <a:rect l="l" t="t" r="r" b="b"/>
            <a:pathLst>
              <a:path w="1079500" h="1078229">
                <a:moveTo>
                  <a:pt x="1078953" y="897648"/>
                </a:moveTo>
                <a:lnTo>
                  <a:pt x="1078953" y="178777"/>
                </a:lnTo>
                <a:lnTo>
                  <a:pt x="1071869" y="134719"/>
                </a:lnTo>
                <a:lnTo>
                  <a:pt x="1052282" y="92984"/>
                </a:lnTo>
                <a:lnTo>
                  <a:pt x="1022692" y="56108"/>
                </a:lnTo>
                <a:lnTo>
                  <a:pt x="985602" y="26628"/>
                </a:lnTo>
                <a:lnTo>
                  <a:pt x="943510" y="7079"/>
                </a:lnTo>
                <a:lnTo>
                  <a:pt x="898918" y="0"/>
                </a:lnTo>
                <a:lnTo>
                  <a:pt x="180035" y="0"/>
                </a:lnTo>
                <a:lnTo>
                  <a:pt x="135443" y="7079"/>
                </a:lnTo>
                <a:lnTo>
                  <a:pt x="93351" y="26628"/>
                </a:lnTo>
                <a:lnTo>
                  <a:pt x="56261" y="56108"/>
                </a:lnTo>
                <a:lnTo>
                  <a:pt x="26671" y="92984"/>
                </a:lnTo>
                <a:lnTo>
                  <a:pt x="7084" y="134719"/>
                </a:lnTo>
                <a:lnTo>
                  <a:pt x="0" y="178777"/>
                </a:lnTo>
                <a:lnTo>
                  <a:pt x="0" y="897648"/>
                </a:lnTo>
                <a:lnTo>
                  <a:pt x="7084" y="942246"/>
                </a:lnTo>
                <a:lnTo>
                  <a:pt x="26671" y="984341"/>
                </a:lnTo>
                <a:lnTo>
                  <a:pt x="56261" y="1021434"/>
                </a:lnTo>
                <a:lnTo>
                  <a:pt x="93351" y="1051024"/>
                </a:lnTo>
                <a:lnTo>
                  <a:pt x="135443" y="1070611"/>
                </a:lnTo>
                <a:lnTo>
                  <a:pt x="180035" y="1077696"/>
                </a:lnTo>
                <a:lnTo>
                  <a:pt x="898918" y="1077696"/>
                </a:lnTo>
                <a:lnTo>
                  <a:pt x="943510" y="1070611"/>
                </a:lnTo>
                <a:lnTo>
                  <a:pt x="985602" y="1051024"/>
                </a:lnTo>
                <a:lnTo>
                  <a:pt x="1022692" y="1021434"/>
                </a:lnTo>
                <a:lnTo>
                  <a:pt x="1052282" y="984341"/>
                </a:lnTo>
                <a:lnTo>
                  <a:pt x="1071869" y="942246"/>
                </a:lnTo>
                <a:lnTo>
                  <a:pt x="1078953" y="89764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9DA5576D-1CA6-359F-E3AD-D33F9224B6BF}"/>
              </a:ext>
            </a:extLst>
          </p:cNvPr>
          <p:cNvSpPr txBox="1"/>
          <p:nvPr/>
        </p:nvSpPr>
        <p:spPr>
          <a:xfrm>
            <a:off x="8722256" y="2780581"/>
            <a:ext cx="718820" cy="719455"/>
          </a:xfrm>
          <a:prstGeom prst="rect">
            <a:avLst/>
          </a:prstGeom>
          <a:solidFill>
            <a:srgbClr val="ADEBFF"/>
          </a:solidFill>
        </p:spPr>
        <p:txBody>
          <a:bodyPr vert="horz" wrap="square" lIns="0" tIns="40005" rIns="0" bIns="0" rtlCol="0">
            <a:spAutoFit/>
          </a:bodyPr>
          <a:lstStyle>
            <a:defPPr>
              <a:defRPr lang="de-DE"/>
            </a:defPPr>
            <a:lvl1pPr marL="130175">
              <a:lnSpc>
                <a:spcPct val="100000"/>
              </a:lnSpc>
              <a:spcBef>
                <a:spcPts val="315"/>
              </a:spcBef>
              <a:defRPr sz="1500" spc="-20">
                <a:latin typeface="Courier New"/>
                <a:cs typeface="Courier New"/>
              </a:defRPr>
            </a:lvl1pPr>
          </a:lstStyle>
          <a:p>
            <a:r>
              <a:rPr dirty="0"/>
              <a:t>3.18</a:t>
            </a:r>
            <a:endParaRPr/>
          </a:p>
          <a:p>
            <a:r>
              <a:rPr dirty="0"/>
              <a:t>2.74</a:t>
            </a:r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71FB992B-BD6A-BC13-6E9B-F8911E80F1CA}"/>
              </a:ext>
            </a:extLst>
          </p:cNvPr>
          <p:cNvSpPr/>
          <p:nvPr/>
        </p:nvSpPr>
        <p:spPr>
          <a:xfrm>
            <a:off x="8542220" y="3859535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1078953" y="898918"/>
                </a:moveTo>
                <a:lnTo>
                  <a:pt x="1078953" y="180035"/>
                </a:lnTo>
                <a:lnTo>
                  <a:pt x="1071869" y="135443"/>
                </a:lnTo>
                <a:lnTo>
                  <a:pt x="1052282" y="93351"/>
                </a:lnTo>
                <a:lnTo>
                  <a:pt x="1022692" y="56261"/>
                </a:lnTo>
                <a:lnTo>
                  <a:pt x="985602" y="26671"/>
                </a:lnTo>
                <a:lnTo>
                  <a:pt x="943510" y="7084"/>
                </a:lnTo>
                <a:lnTo>
                  <a:pt x="898918" y="0"/>
                </a:lnTo>
                <a:lnTo>
                  <a:pt x="180035" y="0"/>
                </a:lnTo>
                <a:lnTo>
                  <a:pt x="135443" y="7084"/>
                </a:lnTo>
                <a:lnTo>
                  <a:pt x="93351" y="26671"/>
                </a:lnTo>
                <a:lnTo>
                  <a:pt x="56261" y="56261"/>
                </a:lnTo>
                <a:lnTo>
                  <a:pt x="26671" y="93351"/>
                </a:lnTo>
                <a:lnTo>
                  <a:pt x="7084" y="135443"/>
                </a:lnTo>
                <a:lnTo>
                  <a:pt x="0" y="180035"/>
                </a:lnTo>
                <a:lnTo>
                  <a:pt x="0" y="898918"/>
                </a:lnTo>
                <a:lnTo>
                  <a:pt x="7084" y="943069"/>
                </a:lnTo>
                <a:lnTo>
                  <a:pt x="26671" y="985037"/>
                </a:lnTo>
                <a:lnTo>
                  <a:pt x="56261" y="1022216"/>
                </a:lnTo>
                <a:lnTo>
                  <a:pt x="93351" y="1051999"/>
                </a:lnTo>
                <a:lnTo>
                  <a:pt x="135443" y="1071780"/>
                </a:lnTo>
                <a:lnTo>
                  <a:pt x="180035" y="1078953"/>
                </a:lnTo>
                <a:lnTo>
                  <a:pt x="898918" y="1078953"/>
                </a:lnTo>
                <a:lnTo>
                  <a:pt x="943510" y="1071780"/>
                </a:lnTo>
                <a:lnTo>
                  <a:pt x="985602" y="1051999"/>
                </a:lnTo>
                <a:lnTo>
                  <a:pt x="1022692" y="1022216"/>
                </a:lnTo>
                <a:lnTo>
                  <a:pt x="1052282" y="985037"/>
                </a:lnTo>
                <a:lnTo>
                  <a:pt x="1071869" y="943069"/>
                </a:lnTo>
                <a:lnTo>
                  <a:pt x="1078953" y="89891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2C366E66-A07A-4F00-3A79-B53E83EE2829}"/>
              </a:ext>
            </a:extLst>
          </p:cNvPr>
          <p:cNvSpPr txBox="1"/>
          <p:nvPr/>
        </p:nvSpPr>
        <p:spPr>
          <a:xfrm>
            <a:off x="8722256" y="4039570"/>
            <a:ext cx="718820" cy="719455"/>
          </a:xfrm>
          <a:prstGeom prst="rect">
            <a:avLst/>
          </a:prstGeom>
          <a:solidFill>
            <a:srgbClr val="ADEBFF"/>
          </a:solidFill>
        </p:spPr>
        <p:txBody>
          <a:bodyPr vert="horz" wrap="square" lIns="0" tIns="40005" rIns="0" bIns="0" rtlCol="0">
            <a:spAutoFit/>
          </a:bodyPr>
          <a:lstStyle>
            <a:defPPr>
              <a:defRPr lang="de-DE"/>
            </a:defPPr>
            <a:lvl1pPr marL="130175">
              <a:lnSpc>
                <a:spcPct val="100000"/>
              </a:lnSpc>
              <a:spcBef>
                <a:spcPts val="315"/>
              </a:spcBef>
              <a:defRPr sz="1500" spc="-20">
                <a:latin typeface="Courier New"/>
                <a:cs typeface="Courier New"/>
              </a:defRPr>
            </a:lvl1pPr>
          </a:lstStyle>
          <a:p>
            <a:r>
              <a:rPr dirty="0"/>
              <a:t>4.51</a:t>
            </a:r>
          </a:p>
          <a:p>
            <a:r>
              <a:rPr dirty="0"/>
              <a:t>7.38</a:t>
            </a: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4AA394F9-4614-4B2F-D528-B02A4E205C06}"/>
              </a:ext>
            </a:extLst>
          </p:cNvPr>
          <p:cNvSpPr/>
          <p:nvPr/>
        </p:nvSpPr>
        <p:spPr>
          <a:xfrm>
            <a:off x="8542220" y="5117254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1078953" y="898918"/>
                </a:moveTo>
                <a:lnTo>
                  <a:pt x="1078953" y="180035"/>
                </a:lnTo>
                <a:lnTo>
                  <a:pt x="1071869" y="135443"/>
                </a:lnTo>
                <a:lnTo>
                  <a:pt x="1052282" y="93351"/>
                </a:lnTo>
                <a:lnTo>
                  <a:pt x="1022692" y="56261"/>
                </a:lnTo>
                <a:lnTo>
                  <a:pt x="985602" y="26671"/>
                </a:lnTo>
                <a:lnTo>
                  <a:pt x="943510" y="7084"/>
                </a:lnTo>
                <a:lnTo>
                  <a:pt x="898918" y="0"/>
                </a:lnTo>
                <a:lnTo>
                  <a:pt x="180035" y="0"/>
                </a:lnTo>
                <a:lnTo>
                  <a:pt x="135443" y="7084"/>
                </a:lnTo>
                <a:lnTo>
                  <a:pt x="93351" y="26671"/>
                </a:lnTo>
                <a:lnTo>
                  <a:pt x="56261" y="56261"/>
                </a:lnTo>
                <a:lnTo>
                  <a:pt x="26671" y="93351"/>
                </a:lnTo>
                <a:lnTo>
                  <a:pt x="7084" y="135443"/>
                </a:lnTo>
                <a:lnTo>
                  <a:pt x="0" y="180035"/>
                </a:lnTo>
                <a:lnTo>
                  <a:pt x="0" y="898918"/>
                </a:lnTo>
                <a:lnTo>
                  <a:pt x="7084" y="943069"/>
                </a:lnTo>
                <a:lnTo>
                  <a:pt x="26671" y="985037"/>
                </a:lnTo>
                <a:lnTo>
                  <a:pt x="56261" y="1022216"/>
                </a:lnTo>
                <a:lnTo>
                  <a:pt x="93351" y="1051999"/>
                </a:lnTo>
                <a:lnTo>
                  <a:pt x="135443" y="1071780"/>
                </a:lnTo>
                <a:lnTo>
                  <a:pt x="180035" y="1078953"/>
                </a:lnTo>
                <a:lnTo>
                  <a:pt x="898918" y="1078953"/>
                </a:lnTo>
                <a:lnTo>
                  <a:pt x="943510" y="1071780"/>
                </a:lnTo>
                <a:lnTo>
                  <a:pt x="985602" y="1051999"/>
                </a:lnTo>
                <a:lnTo>
                  <a:pt x="1022692" y="1022216"/>
                </a:lnTo>
                <a:lnTo>
                  <a:pt x="1052282" y="985037"/>
                </a:lnTo>
                <a:lnTo>
                  <a:pt x="1071869" y="943069"/>
                </a:lnTo>
                <a:lnTo>
                  <a:pt x="1078953" y="89891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7D67B6CC-A00B-3A1F-09C0-1A7F8C4AAFCF}"/>
              </a:ext>
            </a:extLst>
          </p:cNvPr>
          <p:cNvSpPr txBox="1"/>
          <p:nvPr/>
        </p:nvSpPr>
        <p:spPr>
          <a:xfrm>
            <a:off x="8722256" y="5297289"/>
            <a:ext cx="718820" cy="719455"/>
          </a:xfrm>
          <a:prstGeom prst="rect">
            <a:avLst/>
          </a:prstGeom>
          <a:solidFill>
            <a:srgbClr val="ADEBFF"/>
          </a:solidFill>
        </p:spPr>
        <p:txBody>
          <a:bodyPr vert="horz" wrap="square" lIns="0" tIns="40005" rIns="0" bIns="0" rtlCol="0">
            <a:spAutoFit/>
          </a:bodyPr>
          <a:lstStyle>
            <a:defPPr>
              <a:defRPr lang="de-DE"/>
            </a:defPPr>
            <a:lvl1pPr marL="130175">
              <a:lnSpc>
                <a:spcPct val="100000"/>
              </a:lnSpc>
              <a:spcBef>
                <a:spcPts val="315"/>
              </a:spcBef>
              <a:defRPr sz="1500" spc="-20">
                <a:latin typeface="Courier New"/>
                <a:cs typeface="Courier New"/>
              </a:defRPr>
            </a:lvl1pPr>
          </a:lstStyle>
          <a:p>
            <a:r>
              <a:rPr dirty="0"/>
              <a:t>3.18</a:t>
            </a:r>
            <a:endParaRPr/>
          </a:p>
          <a:p>
            <a:r>
              <a:rPr dirty="0"/>
              <a:t>2.74</a:t>
            </a:r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AA7F2E0C-A5A6-E2C9-F001-00233E197CCA}"/>
              </a:ext>
            </a:extLst>
          </p:cNvPr>
          <p:cNvSpPr/>
          <p:nvPr/>
        </p:nvSpPr>
        <p:spPr>
          <a:xfrm>
            <a:off x="7642756" y="2062967"/>
            <a:ext cx="360680" cy="359410"/>
          </a:xfrm>
          <a:custGeom>
            <a:avLst/>
            <a:gdLst/>
            <a:ahLst/>
            <a:cxnLst/>
            <a:rect l="l" t="t" r="r" b="b"/>
            <a:pathLst>
              <a:path w="360679" h="359410">
                <a:moveTo>
                  <a:pt x="36068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60680" y="358800"/>
                </a:lnTo>
                <a:lnTo>
                  <a:pt x="36068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458E2E10-31EE-0DCA-4E1E-89B989C655AF}"/>
              </a:ext>
            </a:extLst>
          </p:cNvPr>
          <p:cNvSpPr/>
          <p:nvPr/>
        </p:nvSpPr>
        <p:spPr>
          <a:xfrm>
            <a:off x="7642756" y="3320686"/>
            <a:ext cx="360680" cy="359410"/>
          </a:xfrm>
          <a:custGeom>
            <a:avLst/>
            <a:gdLst/>
            <a:ahLst/>
            <a:cxnLst/>
            <a:rect l="l" t="t" r="r" b="b"/>
            <a:pathLst>
              <a:path w="360679" h="359410">
                <a:moveTo>
                  <a:pt x="36068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13"/>
                </a:lnTo>
                <a:lnTo>
                  <a:pt x="180340" y="358813"/>
                </a:lnTo>
                <a:lnTo>
                  <a:pt x="360680" y="358813"/>
                </a:lnTo>
                <a:lnTo>
                  <a:pt x="36068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41924B4-FF8A-07C9-36B5-AC75043B78AE}"/>
              </a:ext>
            </a:extLst>
          </p:cNvPr>
          <p:cNvSpPr/>
          <p:nvPr/>
        </p:nvSpPr>
        <p:spPr>
          <a:xfrm>
            <a:off x="7642756" y="4578405"/>
            <a:ext cx="360680" cy="359410"/>
          </a:xfrm>
          <a:custGeom>
            <a:avLst/>
            <a:gdLst/>
            <a:ahLst/>
            <a:cxnLst/>
            <a:rect l="l" t="t" r="r" b="b"/>
            <a:pathLst>
              <a:path w="360679" h="359410">
                <a:moveTo>
                  <a:pt x="36068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13"/>
                </a:lnTo>
                <a:lnTo>
                  <a:pt x="180340" y="358813"/>
                </a:lnTo>
                <a:lnTo>
                  <a:pt x="360680" y="358813"/>
                </a:lnTo>
                <a:lnTo>
                  <a:pt x="36068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8AFBE9A7-1C1C-A009-4B4C-E441ACC8E606}"/>
              </a:ext>
            </a:extLst>
          </p:cNvPr>
          <p:cNvSpPr/>
          <p:nvPr/>
        </p:nvSpPr>
        <p:spPr>
          <a:xfrm>
            <a:off x="7642756" y="5836137"/>
            <a:ext cx="360680" cy="359410"/>
          </a:xfrm>
          <a:custGeom>
            <a:avLst/>
            <a:gdLst/>
            <a:ahLst/>
            <a:cxnLst/>
            <a:rect l="l" t="t" r="r" b="b"/>
            <a:pathLst>
              <a:path w="360679" h="359410">
                <a:moveTo>
                  <a:pt x="36068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60680" y="358800"/>
                </a:lnTo>
                <a:lnTo>
                  <a:pt x="36068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EA7DDAD9-55BD-A704-0DF5-BE5B30179A47}"/>
              </a:ext>
            </a:extLst>
          </p:cNvPr>
          <p:cNvSpPr txBox="1"/>
          <p:nvPr/>
        </p:nvSpPr>
        <p:spPr>
          <a:xfrm>
            <a:off x="7630603" y="1833461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a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829C9C0A-60A3-4647-B466-440A10CB39E7}"/>
              </a:ext>
            </a:extLst>
          </p:cNvPr>
          <p:cNvSpPr txBox="1"/>
          <p:nvPr/>
        </p:nvSpPr>
        <p:spPr>
          <a:xfrm>
            <a:off x="7630603" y="3091178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b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43B46CEA-9E49-9C26-F4D0-B9F31B573194}"/>
              </a:ext>
            </a:extLst>
          </p:cNvPr>
          <p:cNvSpPr txBox="1"/>
          <p:nvPr/>
        </p:nvSpPr>
        <p:spPr>
          <a:xfrm>
            <a:off x="7630603" y="4348895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c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50A78556-6AC2-669D-6BF0-D8EB791FBBA2}"/>
              </a:ext>
            </a:extLst>
          </p:cNvPr>
          <p:cNvSpPr txBox="1"/>
          <p:nvPr/>
        </p:nvSpPr>
        <p:spPr>
          <a:xfrm>
            <a:off x="7630603" y="5606612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d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4942E7A-F65B-3518-C337-3ADA4E764D28}"/>
              </a:ext>
            </a:extLst>
          </p:cNvPr>
          <p:cNvCxnSpPr/>
          <p:nvPr/>
        </p:nvCxnSpPr>
        <p:spPr bwMode="auto">
          <a:xfrm flipV="1">
            <a:off x="7879503" y="1938596"/>
            <a:ext cx="671208" cy="291116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027A801-035C-2C1E-6D11-0C9F312080C9}"/>
              </a:ext>
            </a:extLst>
          </p:cNvPr>
          <p:cNvCxnSpPr/>
          <p:nvPr/>
        </p:nvCxnSpPr>
        <p:spPr bwMode="auto">
          <a:xfrm flipV="1">
            <a:off x="7879503" y="3212685"/>
            <a:ext cx="671208" cy="291116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5322AE9-2C49-51EB-6983-ADA8489429F8}"/>
              </a:ext>
            </a:extLst>
          </p:cNvPr>
          <p:cNvCxnSpPr/>
          <p:nvPr/>
        </p:nvCxnSpPr>
        <p:spPr bwMode="auto">
          <a:xfrm flipV="1">
            <a:off x="7879503" y="4467909"/>
            <a:ext cx="671208" cy="291116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A5EA1FD1-2B75-1305-F156-C7D26FF69852}"/>
              </a:ext>
            </a:extLst>
          </p:cNvPr>
          <p:cNvCxnSpPr/>
          <p:nvPr/>
        </p:nvCxnSpPr>
        <p:spPr bwMode="auto">
          <a:xfrm flipV="1">
            <a:off x="7882939" y="5725628"/>
            <a:ext cx="671208" cy="291116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815035803"/>
      </p:ext>
    </p:extLst>
  </p:cSld>
  <p:clrMapOvr>
    <a:masterClrMapping/>
  </p:clrMapOvr>
  <p:transition>
    <p:wipe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B3F01-F04F-7DE2-ABBA-28E779C10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72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65053-2742-62C5-FE1F-93148BEDF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26FC1B-238A-CFF6-5027-CC547F87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6372"/>
            <a:ext cx="8661082" cy="560071"/>
          </a:xfrm>
        </p:spPr>
        <p:txBody>
          <a:bodyPr/>
          <a:lstStyle/>
          <a:p>
            <a:r>
              <a:rPr lang="en-US" dirty="0"/>
              <a:t>AN EXAMPLE: COMPLEX CLASS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E42DC67F-28D3-3FBA-A80E-7EDC79192B13}"/>
              </a:ext>
            </a:extLst>
          </p:cNvPr>
          <p:cNvGrpSpPr/>
          <p:nvPr/>
        </p:nvGrpSpPr>
        <p:grpSpPr>
          <a:xfrm>
            <a:off x="586532" y="1304343"/>
            <a:ext cx="7207884" cy="5049520"/>
            <a:chOff x="1016838" y="1621536"/>
            <a:chExt cx="7207884" cy="504952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A3448C08-D940-D48C-B677-00686605E831}"/>
                </a:ext>
              </a:extLst>
            </p:cNvPr>
            <p:cNvSpPr/>
            <p:nvPr/>
          </p:nvSpPr>
          <p:spPr>
            <a:xfrm>
              <a:off x="1025804" y="1630502"/>
              <a:ext cx="7188834" cy="5031105"/>
            </a:xfrm>
            <a:custGeom>
              <a:avLst/>
              <a:gdLst/>
              <a:ahLst/>
              <a:cxnLst/>
              <a:rect l="l" t="t" r="r" b="b"/>
              <a:pathLst>
                <a:path w="7188834" h="5031105">
                  <a:moveTo>
                    <a:pt x="7188796" y="4402035"/>
                  </a:moveTo>
                  <a:lnTo>
                    <a:pt x="7188796" y="0"/>
                  </a:lnTo>
                  <a:lnTo>
                    <a:pt x="0" y="0"/>
                  </a:lnTo>
                  <a:lnTo>
                    <a:pt x="0" y="5030889"/>
                  </a:lnTo>
                  <a:lnTo>
                    <a:pt x="6289878" y="5030889"/>
                  </a:lnTo>
                  <a:lnTo>
                    <a:pt x="7188796" y="440203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807E2812-C161-7078-8442-096C8B398FF0}"/>
                </a:ext>
              </a:extLst>
            </p:cNvPr>
            <p:cNvSpPr/>
            <p:nvPr/>
          </p:nvSpPr>
          <p:spPr>
            <a:xfrm>
              <a:off x="1016838" y="1621536"/>
              <a:ext cx="7207250" cy="5048885"/>
            </a:xfrm>
            <a:custGeom>
              <a:avLst/>
              <a:gdLst/>
              <a:ahLst/>
              <a:cxnLst/>
              <a:rect l="l" t="t" r="r" b="b"/>
              <a:pathLst>
                <a:path w="7207250" h="5048884">
                  <a:moveTo>
                    <a:pt x="7206729" y="4413935"/>
                  </a:moveTo>
                  <a:lnTo>
                    <a:pt x="7206729" y="4013"/>
                  </a:lnTo>
                  <a:lnTo>
                    <a:pt x="7202716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5044808"/>
                  </a:lnTo>
                  <a:lnTo>
                    <a:pt x="4013" y="5048834"/>
                  </a:lnTo>
                  <a:lnTo>
                    <a:pt x="8966" y="504883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7188796" y="17945"/>
                  </a:lnTo>
                  <a:lnTo>
                    <a:pt x="7188796" y="8966"/>
                  </a:lnTo>
                  <a:lnTo>
                    <a:pt x="7197763" y="8966"/>
                  </a:lnTo>
                  <a:lnTo>
                    <a:pt x="7197763" y="4421943"/>
                  </a:lnTo>
                  <a:lnTo>
                    <a:pt x="7205306" y="4416666"/>
                  </a:lnTo>
                  <a:lnTo>
                    <a:pt x="7206729" y="4413935"/>
                  </a:lnTo>
                  <a:close/>
                </a:path>
                <a:path w="7207250" h="5048884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7207250" h="5048884">
                  <a:moveTo>
                    <a:pt x="17932" y="5030889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5030889"/>
                  </a:lnTo>
                  <a:lnTo>
                    <a:pt x="17932" y="5030889"/>
                  </a:lnTo>
                  <a:close/>
                </a:path>
                <a:path w="7207250" h="5048884">
                  <a:moveTo>
                    <a:pt x="6296024" y="5030889"/>
                  </a:moveTo>
                  <a:lnTo>
                    <a:pt x="8966" y="5030889"/>
                  </a:lnTo>
                  <a:lnTo>
                    <a:pt x="8966" y="5039855"/>
                  </a:lnTo>
                  <a:lnTo>
                    <a:pt x="17932" y="5039855"/>
                  </a:lnTo>
                  <a:lnTo>
                    <a:pt x="17932" y="5048834"/>
                  </a:lnTo>
                  <a:lnTo>
                    <a:pt x="6293700" y="5048834"/>
                  </a:lnTo>
                  <a:lnTo>
                    <a:pt x="6293700" y="5032514"/>
                  </a:lnTo>
                  <a:lnTo>
                    <a:pt x="6296024" y="5030889"/>
                  </a:lnTo>
                  <a:close/>
                </a:path>
                <a:path w="7207250" h="5048884">
                  <a:moveTo>
                    <a:pt x="17932" y="5048834"/>
                  </a:moveTo>
                  <a:lnTo>
                    <a:pt x="17932" y="5039855"/>
                  </a:lnTo>
                  <a:lnTo>
                    <a:pt x="8966" y="5039855"/>
                  </a:lnTo>
                  <a:lnTo>
                    <a:pt x="8966" y="5048834"/>
                  </a:lnTo>
                  <a:lnTo>
                    <a:pt x="17932" y="5048834"/>
                  </a:lnTo>
                  <a:close/>
                </a:path>
                <a:path w="7207250" h="5048884">
                  <a:moveTo>
                    <a:pt x="6298844" y="5039855"/>
                  </a:moveTo>
                  <a:lnTo>
                    <a:pt x="6298844" y="5030889"/>
                  </a:lnTo>
                  <a:lnTo>
                    <a:pt x="6296024" y="5030889"/>
                  </a:lnTo>
                  <a:lnTo>
                    <a:pt x="6293700" y="5032514"/>
                  </a:lnTo>
                  <a:lnTo>
                    <a:pt x="6298844" y="5039855"/>
                  </a:lnTo>
                  <a:close/>
                </a:path>
                <a:path w="7207250" h="5048884">
                  <a:moveTo>
                    <a:pt x="6298844" y="5048834"/>
                  </a:moveTo>
                  <a:lnTo>
                    <a:pt x="6298844" y="5039855"/>
                  </a:lnTo>
                  <a:lnTo>
                    <a:pt x="6293700" y="5032514"/>
                  </a:lnTo>
                  <a:lnTo>
                    <a:pt x="6293700" y="5048834"/>
                  </a:lnTo>
                  <a:lnTo>
                    <a:pt x="6298844" y="5048834"/>
                  </a:lnTo>
                  <a:close/>
                </a:path>
                <a:path w="7207250" h="5048884">
                  <a:moveTo>
                    <a:pt x="7197763" y="4411002"/>
                  </a:moveTo>
                  <a:lnTo>
                    <a:pt x="7192619" y="4403648"/>
                  </a:lnTo>
                  <a:lnTo>
                    <a:pt x="6296024" y="5030889"/>
                  </a:lnTo>
                  <a:lnTo>
                    <a:pt x="6298844" y="5030889"/>
                  </a:lnTo>
                  <a:lnTo>
                    <a:pt x="6298844" y="5048834"/>
                  </a:lnTo>
                  <a:lnTo>
                    <a:pt x="6300685" y="5048834"/>
                  </a:lnTo>
                  <a:lnTo>
                    <a:pt x="6302489" y="5048262"/>
                  </a:lnTo>
                  <a:lnTo>
                    <a:pt x="7188796" y="4428216"/>
                  </a:lnTo>
                  <a:lnTo>
                    <a:pt x="7188796" y="4411002"/>
                  </a:lnTo>
                  <a:lnTo>
                    <a:pt x="7197763" y="4411002"/>
                  </a:lnTo>
                  <a:close/>
                </a:path>
                <a:path w="7207250" h="5048884">
                  <a:moveTo>
                    <a:pt x="7197763" y="17945"/>
                  </a:moveTo>
                  <a:lnTo>
                    <a:pt x="7197763" y="8966"/>
                  </a:lnTo>
                  <a:lnTo>
                    <a:pt x="7188796" y="8966"/>
                  </a:lnTo>
                  <a:lnTo>
                    <a:pt x="7188796" y="17945"/>
                  </a:lnTo>
                  <a:lnTo>
                    <a:pt x="7197763" y="17945"/>
                  </a:lnTo>
                  <a:close/>
                </a:path>
                <a:path w="7207250" h="5048884">
                  <a:moveTo>
                    <a:pt x="7197763" y="4411002"/>
                  </a:moveTo>
                  <a:lnTo>
                    <a:pt x="7197763" y="17945"/>
                  </a:lnTo>
                  <a:lnTo>
                    <a:pt x="7188796" y="17945"/>
                  </a:lnTo>
                  <a:lnTo>
                    <a:pt x="7188796" y="4406323"/>
                  </a:lnTo>
                  <a:lnTo>
                    <a:pt x="7192619" y="4403648"/>
                  </a:lnTo>
                  <a:lnTo>
                    <a:pt x="7197763" y="4411002"/>
                  </a:lnTo>
                  <a:close/>
                </a:path>
                <a:path w="7207250" h="5048884">
                  <a:moveTo>
                    <a:pt x="7197763" y="4421943"/>
                  </a:moveTo>
                  <a:lnTo>
                    <a:pt x="7197763" y="4411002"/>
                  </a:lnTo>
                  <a:lnTo>
                    <a:pt x="7188796" y="4411002"/>
                  </a:lnTo>
                  <a:lnTo>
                    <a:pt x="7188796" y="4428216"/>
                  </a:lnTo>
                  <a:lnTo>
                    <a:pt x="7197763" y="44219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EA2397C2-A9E9-28A1-3DBF-781BE32EF89F}"/>
                </a:ext>
              </a:extLst>
            </p:cNvPr>
            <p:cNvSpPr/>
            <p:nvPr/>
          </p:nvSpPr>
          <p:spPr>
            <a:xfrm>
              <a:off x="7315682" y="6032538"/>
              <a:ext cx="899160" cy="629285"/>
            </a:xfrm>
            <a:custGeom>
              <a:avLst/>
              <a:gdLst/>
              <a:ahLst/>
              <a:cxnLst/>
              <a:rect l="l" t="t" r="r" b="b"/>
              <a:pathLst>
                <a:path w="899159" h="629284">
                  <a:moveTo>
                    <a:pt x="898918" y="0"/>
                  </a:moveTo>
                  <a:lnTo>
                    <a:pt x="814815" y="7966"/>
                  </a:lnTo>
                  <a:lnTo>
                    <a:pt x="741720" y="15966"/>
                  </a:lnTo>
                  <a:lnTo>
                    <a:pt x="678403" y="23730"/>
                  </a:lnTo>
                  <a:lnTo>
                    <a:pt x="534811" y="42899"/>
                  </a:lnTo>
                  <a:lnTo>
                    <a:pt x="498298" y="47013"/>
                  </a:lnTo>
                  <a:lnTo>
                    <a:pt x="465409" y="49538"/>
                  </a:lnTo>
                  <a:lnTo>
                    <a:pt x="434913" y="50204"/>
                  </a:lnTo>
                  <a:lnTo>
                    <a:pt x="405581" y="48739"/>
                  </a:lnTo>
                  <a:lnTo>
                    <a:pt x="345481" y="38338"/>
                  </a:lnTo>
                  <a:lnTo>
                    <a:pt x="275265" y="16172"/>
                  </a:lnTo>
                  <a:lnTo>
                    <a:pt x="233286" y="0"/>
                  </a:lnTo>
                  <a:lnTo>
                    <a:pt x="0" y="628853"/>
                  </a:lnTo>
                  <a:lnTo>
                    <a:pt x="898918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95F34E59-0521-6861-C55C-A1D51CD3A37D}"/>
                </a:ext>
              </a:extLst>
            </p:cNvPr>
            <p:cNvSpPr/>
            <p:nvPr/>
          </p:nvSpPr>
          <p:spPr>
            <a:xfrm>
              <a:off x="7305903" y="6023241"/>
              <a:ext cx="918844" cy="648335"/>
            </a:xfrm>
            <a:custGeom>
              <a:avLst/>
              <a:gdLst/>
              <a:ahLst/>
              <a:cxnLst/>
              <a:rect l="l" t="t" r="r" b="b"/>
              <a:pathLst>
                <a:path w="918845" h="648334">
                  <a:moveTo>
                    <a:pt x="909472" y="19696"/>
                  </a:moveTo>
                  <a:lnTo>
                    <a:pt x="909472" y="18224"/>
                  </a:lnTo>
                  <a:lnTo>
                    <a:pt x="875711" y="21416"/>
                  </a:lnTo>
                  <a:lnTo>
                    <a:pt x="28182" y="614335"/>
                  </a:lnTo>
                  <a:lnTo>
                    <a:pt x="18199" y="641248"/>
                  </a:lnTo>
                  <a:lnTo>
                    <a:pt x="9791" y="638136"/>
                  </a:lnTo>
                  <a:lnTo>
                    <a:pt x="1371" y="635038"/>
                  </a:lnTo>
                  <a:lnTo>
                    <a:pt x="0" y="638721"/>
                  </a:lnTo>
                  <a:lnTo>
                    <a:pt x="1181" y="642848"/>
                  </a:lnTo>
                  <a:lnTo>
                    <a:pt x="7404" y="647649"/>
                  </a:lnTo>
                  <a:lnTo>
                    <a:pt x="11709" y="647750"/>
                  </a:lnTo>
                  <a:lnTo>
                    <a:pt x="909472" y="19696"/>
                  </a:lnTo>
                  <a:close/>
                </a:path>
                <a:path w="918845" h="648334">
                  <a:moveTo>
                    <a:pt x="918514" y="10045"/>
                  </a:moveTo>
                  <a:lnTo>
                    <a:pt x="915733" y="2412"/>
                  </a:lnTo>
                  <a:lnTo>
                    <a:pt x="911961" y="0"/>
                  </a:lnTo>
                  <a:lnTo>
                    <a:pt x="907923" y="355"/>
                  </a:lnTo>
                  <a:lnTo>
                    <a:pt x="825165" y="8191"/>
                  </a:lnTo>
                  <a:lnTo>
                    <a:pt x="753021" y="16060"/>
                  </a:lnTo>
                  <a:lnTo>
                    <a:pt x="690354" y="23706"/>
                  </a:lnTo>
                  <a:lnTo>
                    <a:pt x="636026" y="30872"/>
                  </a:lnTo>
                  <a:lnTo>
                    <a:pt x="588902" y="37304"/>
                  </a:lnTo>
                  <a:lnTo>
                    <a:pt x="547845" y="42744"/>
                  </a:lnTo>
                  <a:lnTo>
                    <a:pt x="511717" y="46937"/>
                  </a:lnTo>
                  <a:lnTo>
                    <a:pt x="479383" y="49627"/>
                  </a:lnTo>
                  <a:lnTo>
                    <a:pt x="449706" y="50558"/>
                  </a:lnTo>
                  <a:lnTo>
                    <a:pt x="405534" y="47980"/>
                  </a:lnTo>
                  <a:lnTo>
                    <a:pt x="360033" y="39577"/>
                  </a:lnTo>
                  <a:lnTo>
                    <a:pt x="308544" y="24267"/>
                  </a:lnTo>
                  <a:lnTo>
                    <a:pt x="246405" y="965"/>
                  </a:lnTo>
                  <a:lnTo>
                    <a:pt x="244144" y="63"/>
                  </a:lnTo>
                  <a:lnTo>
                    <a:pt x="241655" y="101"/>
                  </a:lnTo>
                  <a:lnTo>
                    <a:pt x="237210" y="2070"/>
                  </a:lnTo>
                  <a:lnTo>
                    <a:pt x="235508" y="3898"/>
                  </a:lnTo>
                  <a:lnTo>
                    <a:pt x="1371" y="635038"/>
                  </a:lnTo>
                  <a:lnTo>
                    <a:pt x="4635" y="636246"/>
                  </a:lnTo>
                  <a:lnTo>
                    <a:pt x="4635" y="630809"/>
                  </a:lnTo>
                  <a:lnTo>
                    <a:pt x="28182" y="614335"/>
                  </a:lnTo>
                  <a:lnTo>
                    <a:pt x="239725" y="44075"/>
                  </a:lnTo>
                  <a:lnTo>
                    <a:pt x="239725" y="17614"/>
                  </a:lnTo>
                  <a:lnTo>
                    <a:pt x="243065" y="9296"/>
                  </a:lnTo>
                  <a:lnTo>
                    <a:pt x="251472" y="12407"/>
                  </a:lnTo>
                  <a:lnTo>
                    <a:pt x="251472" y="22021"/>
                  </a:lnTo>
                  <a:lnTo>
                    <a:pt x="302724" y="41246"/>
                  </a:lnTo>
                  <a:lnTo>
                    <a:pt x="355812" y="57003"/>
                  </a:lnTo>
                  <a:lnTo>
                    <a:pt x="403352" y="65788"/>
                  </a:lnTo>
                  <a:lnTo>
                    <a:pt x="449706" y="68503"/>
                  </a:lnTo>
                  <a:lnTo>
                    <a:pt x="480461" y="67512"/>
                  </a:lnTo>
                  <a:lnTo>
                    <a:pt x="513524" y="64777"/>
                  </a:lnTo>
                  <a:lnTo>
                    <a:pt x="550084" y="60554"/>
                  </a:lnTo>
                  <a:lnTo>
                    <a:pt x="591329" y="55096"/>
                  </a:lnTo>
                  <a:lnTo>
                    <a:pt x="638450" y="48659"/>
                  </a:lnTo>
                  <a:lnTo>
                    <a:pt x="692636" y="41498"/>
                  </a:lnTo>
                  <a:lnTo>
                    <a:pt x="755075" y="33869"/>
                  </a:lnTo>
                  <a:lnTo>
                    <a:pt x="826957" y="26026"/>
                  </a:lnTo>
                  <a:lnTo>
                    <a:pt x="875711" y="21416"/>
                  </a:lnTo>
                  <a:lnTo>
                    <a:pt x="903528" y="1955"/>
                  </a:lnTo>
                  <a:lnTo>
                    <a:pt x="908684" y="9296"/>
                  </a:lnTo>
                  <a:lnTo>
                    <a:pt x="909472" y="18224"/>
                  </a:lnTo>
                  <a:lnTo>
                    <a:pt x="909472" y="19696"/>
                  </a:lnTo>
                  <a:lnTo>
                    <a:pt x="917168" y="14312"/>
                  </a:lnTo>
                  <a:lnTo>
                    <a:pt x="918514" y="10045"/>
                  </a:lnTo>
                  <a:close/>
                </a:path>
                <a:path w="918845" h="648334">
                  <a:moveTo>
                    <a:pt x="28182" y="614335"/>
                  </a:moveTo>
                  <a:lnTo>
                    <a:pt x="4635" y="630809"/>
                  </a:lnTo>
                  <a:lnTo>
                    <a:pt x="9778" y="638149"/>
                  </a:lnTo>
                  <a:lnTo>
                    <a:pt x="18199" y="641248"/>
                  </a:lnTo>
                  <a:lnTo>
                    <a:pt x="28182" y="614335"/>
                  </a:lnTo>
                  <a:close/>
                </a:path>
                <a:path w="918845" h="648334">
                  <a:moveTo>
                    <a:pt x="9778" y="638149"/>
                  </a:moveTo>
                  <a:lnTo>
                    <a:pt x="4635" y="630809"/>
                  </a:lnTo>
                  <a:lnTo>
                    <a:pt x="4635" y="636246"/>
                  </a:lnTo>
                  <a:lnTo>
                    <a:pt x="9778" y="638149"/>
                  </a:lnTo>
                  <a:close/>
                </a:path>
                <a:path w="918845" h="648334">
                  <a:moveTo>
                    <a:pt x="251472" y="12407"/>
                  </a:moveTo>
                  <a:lnTo>
                    <a:pt x="243065" y="9296"/>
                  </a:lnTo>
                  <a:lnTo>
                    <a:pt x="239725" y="17614"/>
                  </a:lnTo>
                  <a:lnTo>
                    <a:pt x="248342" y="20847"/>
                  </a:lnTo>
                  <a:lnTo>
                    <a:pt x="251472" y="12407"/>
                  </a:lnTo>
                  <a:close/>
                </a:path>
                <a:path w="918845" h="648334">
                  <a:moveTo>
                    <a:pt x="248342" y="20847"/>
                  </a:moveTo>
                  <a:lnTo>
                    <a:pt x="239725" y="17614"/>
                  </a:lnTo>
                  <a:lnTo>
                    <a:pt x="239725" y="44075"/>
                  </a:lnTo>
                  <a:lnTo>
                    <a:pt x="248342" y="20847"/>
                  </a:lnTo>
                  <a:close/>
                </a:path>
                <a:path w="918845" h="648334">
                  <a:moveTo>
                    <a:pt x="251472" y="22021"/>
                  </a:moveTo>
                  <a:lnTo>
                    <a:pt x="251472" y="12407"/>
                  </a:lnTo>
                  <a:lnTo>
                    <a:pt x="248342" y="20847"/>
                  </a:lnTo>
                  <a:lnTo>
                    <a:pt x="251472" y="22021"/>
                  </a:lnTo>
                  <a:close/>
                </a:path>
                <a:path w="918845" h="648334">
                  <a:moveTo>
                    <a:pt x="909472" y="18224"/>
                  </a:moveTo>
                  <a:lnTo>
                    <a:pt x="908684" y="9296"/>
                  </a:lnTo>
                  <a:lnTo>
                    <a:pt x="903528" y="1955"/>
                  </a:lnTo>
                  <a:lnTo>
                    <a:pt x="875711" y="21416"/>
                  </a:lnTo>
                  <a:lnTo>
                    <a:pt x="909472" y="18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9EE35AED-2A1C-4519-7FC4-81522F297D32}"/>
              </a:ext>
            </a:extLst>
          </p:cNvPr>
          <p:cNvSpPr txBox="1"/>
          <p:nvPr/>
        </p:nvSpPr>
        <p:spPr>
          <a:xfrm>
            <a:off x="762834" y="1433736"/>
            <a:ext cx="212534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2ADBF3B-1448-CE8C-DAB5-F5AF851E06E3}"/>
              </a:ext>
            </a:extLst>
          </p:cNvPr>
          <p:cNvSpPr txBox="1"/>
          <p:nvPr/>
        </p:nvSpPr>
        <p:spPr>
          <a:xfrm>
            <a:off x="1043034" y="1938358"/>
            <a:ext cx="1705610" cy="56070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-635">
              <a:lnSpc>
                <a:spcPts val="2000"/>
              </a:lnSpc>
              <a:spcBef>
                <a:spcPts val="34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real;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im;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980F1B4-5F32-D0EA-A5F4-C7217042CD4F}"/>
              </a:ext>
            </a:extLst>
          </p:cNvPr>
          <p:cNvSpPr txBox="1"/>
          <p:nvPr/>
        </p:nvSpPr>
        <p:spPr>
          <a:xfrm>
            <a:off x="3422829" y="1938358"/>
            <a:ext cx="2404110" cy="560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10"/>
              </a:lnSpc>
              <a:spcBef>
                <a:spcPts val="9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real</a:t>
            </a:r>
            <a:r>
              <a:rPr sz="1850" spc="-6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5C8526"/>
                </a:solidFill>
                <a:latin typeface="Courier New"/>
                <a:cs typeface="Courier New"/>
              </a:rPr>
              <a:t>part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11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imaginary</a:t>
            </a:r>
            <a:r>
              <a:rPr sz="1850" spc="-10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5C8526"/>
                </a:solidFill>
                <a:latin typeface="Courier New"/>
                <a:cs typeface="Courier New"/>
              </a:rPr>
              <a:t>part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DB77D1CC-0168-1EB4-976C-F9342FA607CA}"/>
              </a:ext>
            </a:extLst>
          </p:cNvPr>
          <p:cNvSpPr txBox="1"/>
          <p:nvPr/>
        </p:nvSpPr>
        <p:spPr>
          <a:xfrm>
            <a:off x="1043081" y="2696534"/>
            <a:ext cx="3945890" cy="106553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92735" marR="5080" indent="-280670">
              <a:lnSpc>
                <a:spcPts val="2000"/>
              </a:lnSpc>
              <a:spcBef>
                <a:spcPts val="345"/>
              </a:spcBef>
            </a:pPr>
            <a:r>
              <a:rPr sz="1850" dirty="0">
                <a:latin typeface="Courier New"/>
                <a:cs typeface="Courier New"/>
              </a:rPr>
              <a:t>Complex(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850" spc="-1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r,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i)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real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r;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35"/>
              </a:lnSpc>
            </a:pPr>
            <a:r>
              <a:rPr sz="1850" dirty="0">
                <a:latin typeface="Courier New"/>
                <a:cs typeface="Courier New"/>
              </a:rPr>
              <a:t>im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i;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D87FE3A6-0D40-69DA-B60B-E17BD5BD4AAC}"/>
              </a:ext>
            </a:extLst>
          </p:cNvPr>
          <p:cNvSpPr txBox="1"/>
          <p:nvPr/>
        </p:nvSpPr>
        <p:spPr>
          <a:xfrm>
            <a:off x="1043104" y="3960621"/>
            <a:ext cx="3524885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getReal()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real;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195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1555B918-686E-804C-F11D-DFA3600BA9B5}"/>
              </a:ext>
            </a:extLst>
          </p:cNvPr>
          <p:cNvSpPr txBox="1"/>
          <p:nvPr/>
        </p:nvSpPr>
        <p:spPr>
          <a:xfrm>
            <a:off x="1043104" y="4971131"/>
            <a:ext cx="4224655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850" spc="-1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getImaginary()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im;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195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9DED52C8-A911-7E0B-0EC6-54C6803F5DC3}"/>
              </a:ext>
            </a:extLst>
          </p:cNvPr>
          <p:cNvSpPr txBox="1"/>
          <p:nvPr/>
        </p:nvSpPr>
        <p:spPr>
          <a:xfrm>
            <a:off x="762905" y="5729330"/>
            <a:ext cx="16637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grpSp>
        <p:nvGrpSpPr>
          <p:cNvPr id="18" name="object 15">
            <a:extLst>
              <a:ext uri="{FF2B5EF4-FFF2-40B4-BE49-F238E27FC236}">
                <a16:creationId xmlns:a16="http://schemas.microsoft.com/office/drawing/2014/main" id="{87986885-DB19-CF32-432C-87B4CAF0C2BB}"/>
              </a:ext>
            </a:extLst>
          </p:cNvPr>
          <p:cNvGrpSpPr/>
          <p:nvPr/>
        </p:nvGrpSpPr>
        <p:grpSpPr>
          <a:xfrm>
            <a:off x="6705824" y="2571028"/>
            <a:ext cx="2983230" cy="647065"/>
            <a:chOff x="7136130" y="2888221"/>
            <a:chExt cx="2983230" cy="647065"/>
          </a:xfrm>
        </p:grpSpPr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8BF03EC3-EE48-7945-0EEF-743CDB7DB7EB}"/>
                </a:ext>
              </a:extLst>
            </p:cNvPr>
            <p:cNvSpPr/>
            <p:nvPr/>
          </p:nvSpPr>
          <p:spPr>
            <a:xfrm>
              <a:off x="7242810" y="2995993"/>
              <a:ext cx="2876550" cy="539115"/>
            </a:xfrm>
            <a:custGeom>
              <a:avLst/>
              <a:gdLst/>
              <a:ahLst/>
              <a:cxnLst/>
              <a:rect l="l" t="t" r="r" b="b"/>
              <a:pathLst>
                <a:path w="2876550" h="539114">
                  <a:moveTo>
                    <a:pt x="2876550" y="0"/>
                  </a:moveTo>
                  <a:lnTo>
                    <a:pt x="1438910" y="0"/>
                  </a:lnTo>
                  <a:lnTo>
                    <a:pt x="0" y="0"/>
                  </a:lnTo>
                  <a:lnTo>
                    <a:pt x="0" y="538848"/>
                  </a:lnTo>
                  <a:lnTo>
                    <a:pt x="1438910" y="538848"/>
                  </a:lnTo>
                  <a:lnTo>
                    <a:pt x="2876550" y="538848"/>
                  </a:lnTo>
                  <a:lnTo>
                    <a:pt x="287655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853CF05F-6CF1-7AFF-88A6-158E5880DB25}"/>
                </a:ext>
              </a:extLst>
            </p:cNvPr>
            <p:cNvSpPr/>
            <p:nvPr/>
          </p:nvSpPr>
          <p:spPr>
            <a:xfrm>
              <a:off x="7136130" y="2888221"/>
              <a:ext cx="2875280" cy="539115"/>
            </a:xfrm>
            <a:custGeom>
              <a:avLst/>
              <a:gdLst/>
              <a:ahLst/>
              <a:cxnLst/>
              <a:rect l="l" t="t" r="r" b="b"/>
              <a:pathLst>
                <a:path w="2875279" h="539114">
                  <a:moveTo>
                    <a:pt x="2875280" y="0"/>
                  </a:moveTo>
                  <a:lnTo>
                    <a:pt x="1437640" y="0"/>
                  </a:lnTo>
                  <a:lnTo>
                    <a:pt x="0" y="0"/>
                  </a:lnTo>
                  <a:lnTo>
                    <a:pt x="0" y="538848"/>
                  </a:lnTo>
                  <a:lnTo>
                    <a:pt x="1437640" y="538848"/>
                  </a:lnTo>
                  <a:lnTo>
                    <a:pt x="2875280" y="538848"/>
                  </a:lnTo>
                  <a:lnTo>
                    <a:pt x="28752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8">
            <a:extLst>
              <a:ext uri="{FF2B5EF4-FFF2-40B4-BE49-F238E27FC236}">
                <a16:creationId xmlns:a16="http://schemas.microsoft.com/office/drawing/2014/main" id="{E0B3302E-7627-DB84-29C7-1C5150DE271F}"/>
              </a:ext>
            </a:extLst>
          </p:cNvPr>
          <p:cNvSpPr txBox="1"/>
          <p:nvPr/>
        </p:nvSpPr>
        <p:spPr>
          <a:xfrm>
            <a:off x="6812503" y="2678800"/>
            <a:ext cx="2876550" cy="53911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65"/>
              </a:spcBef>
            </a:pPr>
            <a:r>
              <a:rPr sz="1500" dirty="0">
                <a:latin typeface="Courier New"/>
                <a:cs typeface="Courier New"/>
              </a:rPr>
              <a:t>a</a:t>
            </a:r>
            <a:r>
              <a:rPr sz="1500" spc="-1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spc="-1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Complex(1.33,4.64)</a:t>
            </a:r>
            <a:endParaRPr sz="1500">
              <a:latin typeface="Courier New"/>
              <a:cs typeface="Courier New"/>
            </a:endParaRPr>
          </a:p>
        </p:txBody>
      </p:sp>
      <p:grpSp>
        <p:nvGrpSpPr>
          <p:cNvPr id="22" name="object 19">
            <a:extLst>
              <a:ext uri="{FF2B5EF4-FFF2-40B4-BE49-F238E27FC236}">
                <a16:creationId xmlns:a16="http://schemas.microsoft.com/office/drawing/2014/main" id="{3F1DF8B2-073A-AD9A-F40D-B3B79040CEA0}"/>
              </a:ext>
            </a:extLst>
          </p:cNvPr>
          <p:cNvGrpSpPr/>
          <p:nvPr/>
        </p:nvGrpSpPr>
        <p:grpSpPr>
          <a:xfrm>
            <a:off x="5987003" y="4008795"/>
            <a:ext cx="3702050" cy="647065"/>
            <a:chOff x="6417309" y="4325988"/>
            <a:chExt cx="3702050" cy="647065"/>
          </a:xfrm>
        </p:grpSpPr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D0550921-3489-21A5-FBC0-70105A001997}"/>
                </a:ext>
              </a:extLst>
            </p:cNvPr>
            <p:cNvSpPr/>
            <p:nvPr/>
          </p:nvSpPr>
          <p:spPr>
            <a:xfrm>
              <a:off x="6523990" y="4433760"/>
              <a:ext cx="3595370" cy="539115"/>
            </a:xfrm>
            <a:custGeom>
              <a:avLst/>
              <a:gdLst/>
              <a:ahLst/>
              <a:cxnLst/>
              <a:rect l="l" t="t" r="r" b="b"/>
              <a:pathLst>
                <a:path w="3595370" h="539114">
                  <a:moveTo>
                    <a:pt x="3595370" y="0"/>
                  </a:moveTo>
                  <a:lnTo>
                    <a:pt x="1797050" y="0"/>
                  </a:lnTo>
                  <a:lnTo>
                    <a:pt x="0" y="0"/>
                  </a:lnTo>
                  <a:lnTo>
                    <a:pt x="0" y="538835"/>
                  </a:lnTo>
                  <a:lnTo>
                    <a:pt x="1797050" y="538835"/>
                  </a:lnTo>
                  <a:lnTo>
                    <a:pt x="3595370" y="538835"/>
                  </a:lnTo>
                  <a:lnTo>
                    <a:pt x="359537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5D32F02E-34D5-2A98-AA3B-4B2973E88DF1}"/>
                </a:ext>
              </a:extLst>
            </p:cNvPr>
            <p:cNvSpPr/>
            <p:nvPr/>
          </p:nvSpPr>
          <p:spPr>
            <a:xfrm>
              <a:off x="6417310" y="4325988"/>
              <a:ext cx="3594100" cy="539115"/>
            </a:xfrm>
            <a:custGeom>
              <a:avLst/>
              <a:gdLst/>
              <a:ahLst/>
              <a:cxnLst/>
              <a:rect l="l" t="t" r="r" b="b"/>
              <a:pathLst>
                <a:path w="3594100" h="539114">
                  <a:moveTo>
                    <a:pt x="3594100" y="0"/>
                  </a:moveTo>
                  <a:lnTo>
                    <a:pt x="1795780" y="0"/>
                  </a:lnTo>
                  <a:lnTo>
                    <a:pt x="0" y="0"/>
                  </a:lnTo>
                  <a:lnTo>
                    <a:pt x="0" y="538835"/>
                  </a:lnTo>
                  <a:lnTo>
                    <a:pt x="1795780" y="538835"/>
                  </a:lnTo>
                  <a:lnTo>
                    <a:pt x="3594100" y="538835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2">
            <a:extLst>
              <a:ext uri="{FF2B5EF4-FFF2-40B4-BE49-F238E27FC236}">
                <a16:creationId xmlns:a16="http://schemas.microsoft.com/office/drawing/2014/main" id="{9C0CF1DA-7365-B926-76A5-9B2482BED344}"/>
              </a:ext>
            </a:extLst>
          </p:cNvPr>
          <p:cNvSpPr txBox="1"/>
          <p:nvPr/>
        </p:nvSpPr>
        <p:spPr>
          <a:xfrm>
            <a:off x="6093684" y="4116567"/>
            <a:ext cx="3595370" cy="53911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65"/>
              </a:spcBef>
            </a:pPr>
            <a:r>
              <a:rPr sz="1500" dirty="0">
                <a:latin typeface="Courier New"/>
                <a:cs typeface="Courier New"/>
              </a:rPr>
              <a:t>double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realPart</a:t>
            </a:r>
            <a:r>
              <a:rPr sz="1500" spc="-5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spc="-5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a.getReal()</a:t>
            </a:r>
            <a:endParaRPr sz="1500">
              <a:latin typeface="Courier New"/>
              <a:cs typeface="Courier New"/>
            </a:endParaRPr>
          </a:p>
        </p:txBody>
      </p:sp>
      <p:grpSp>
        <p:nvGrpSpPr>
          <p:cNvPr id="26" name="object 23">
            <a:extLst>
              <a:ext uri="{FF2B5EF4-FFF2-40B4-BE49-F238E27FC236}">
                <a16:creationId xmlns:a16="http://schemas.microsoft.com/office/drawing/2014/main" id="{3B42924A-3629-8542-97B4-7A0171EA6184}"/>
              </a:ext>
            </a:extLst>
          </p:cNvPr>
          <p:cNvGrpSpPr/>
          <p:nvPr/>
        </p:nvGrpSpPr>
        <p:grpSpPr>
          <a:xfrm>
            <a:off x="5626323" y="4906443"/>
            <a:ext cx="4062729" cy="647065"/>
            <a:chOff x="6056629" y="5223636"/>
            <a:chExt cx="4062729" cy="647065"/>
          </a:xfrm>
        </p:grpSpPr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9679FB2D-9818-BDF5-A3C0-0E5329E87D02}"/>
                </a:ext>
              </a:extLst>
            </p:cNvPr>
            <p:cNvSpPr/>
            <p:nvPr/>
          </p:nvSpPr>
          <p:spPr>
            <a:xfrm>
              <a:off x="6164580" y="5331409"/>
              <a:ext cx="3954779" cy="539115"/>
            </a:xfrm>
            <a:custGeom>
              <a:avLst/>
              <a:gdLst/>
              <a:ahLst/>
              <a:cxnLst/>
              <a:rect l="l" t="t" r="r" b="b"/>
              <a:pathLst>
                <a:path w="3954779" h="539114">
                  <a:moveTo>
                    <a:pt x="3954780" y="0"/>
                  </a:moveTo>
                  <a:lnTo>
                    <a:pt x="1977390" y="0"/>
                  </a:lnTo>
                  <a:lnTo>
                    <a:pt x="0" y="0"/>
                  </a:lnTo>
                  <a:lnTo>
                    <a:pt x="0" y="538835"/>
                  </a:lnTo>
                  <a:lnTo>
                    <a:pt x="1977390" y="538835"/>
                  </a:lnTo>
                  <a:lnTo>
                    <a:pt x="3954780" y="538835"/>
                  </a:lnTo>
                  <a:lnTo>
                    <a:pt x="395478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677DC2F1-B7BC-1ABE-32CE-E8998D26619D}"/>
                </a:ext>
              </a:extLst>
            </p:cNvPr>
            <p:cNvSpPr/>
            <p:nvPr/>
          </p:nvSpPr>
          <p:spPr>
            <a:xfrm>
              <a:off x="6056630" y="5223636"/>
              <a:ext cx="3954779" cy="539115"/>
            </a:xfrm>
            <a:custGeom>
              <a:avLst/>
              <a:gdLst/>
              <a:ahLst/>
              <a:cxnLst/>
              <a:rect l="l" t="t" r="r" b="b"/>
              <a:pathLst>
                <a:path w="3954779" h="539114">
                  <a:moveTo>
                    <a:pt x="3954780" y="0"/>
                  </a:moveTo>
                  <a:lnTo>
                    <a:pt x="1976120" y="0"/>
                  </a:lnTo>
                  <a:lnTo>
                    <a:pt x="0" y="0"/>
                  </a:lnTo>
                  <a:lnTo>
                    <a:pt x="0" y="538835"/>
                  </a:lnTo>
                  <a:lnTo>
                    <a:pt x="1976120" y="538835"/>
                  </a:lnTo>
                  <a:lnTo>
                    <a:pt x="3954780" y="538835"/>
                  </a:lnTo>
                  <a:lnTo>
                    <a:pt x="39547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6">
            <a:extLst>
              <a:ext uri="{FF2B5EF4-FFF2-40B4-BE49-F238E27FC236}">
                <a16:creationId xmlns:a16="http://schemas.microsoft.com/office/drawing/2014/main" id="{CB77E7DB-7C98-9677-42B2-6CB9A4F8FDBD}"/>
              </a:ext>
            </a:extLst>
          </p:cNvPr>
          <p:cNvSpPr txBox="1"/>
          <p:nvPr/>
        </p:nvSpPr>
        <p:spPr>
          <a:xfrm>
            <a:off x="5734273" y="5014216"/>
            <a:ext cx="3954779" cy="53911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1500" dirty="0">
                <a:latin typeface="Courier New"/>
                <a:cs typeface="Courier New"/>
              </a:rPr>
              <a:t>double</a:t>
            </a:r>
            <a:r>
              <a:rPr sz="1500" spc="-4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imPart</a:t>
            </a:r>
            <a:r>
              <a:rPr sz="1500" spc="-4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spc="-4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a.getImmaginary()</a:t>
            </a:r>
            <a:endParaRPr sz="15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91417074"/>
      </p:ext>
    </p:extLst>
  </p:cSld>
  <p:clrMapOvr>
    <a:masterClrMapping/>
  </p:clrMapOvr>
  <p:transition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object 2">
            <a:extLst>
              <a:ext uri="{FF2B5EF4-FFF2-40B4-BE49-F238E27FC236}">
                <a16:creationId xmlns:a16="http://schemas.microsoft.com/office/drawing/2014/main" id="{64324A8C-556A-D2BD-DD52-5E86656BBC29}"/>
              </a:ext>
            </a:extLst>
          </p:cNvPr>
          <p:cNvGrpSpPr/>
          <p:nvPr/>
        </p:nvGrpSpPr>
        <p:grpSpPr>
          <a:xfrm>
            <a:off x="340044" y="1106443"/>
            <a:ext cx="7026909" cy="1557378"/>
            <a:chOff x="1016838" y="1621536"/>
            <a:chExt cx="7026909" cy="1634489"/>
          </a:xfrm>
        </p:grpSpPr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00906703-EEB7-5868-2842-945CBBECF5A0}"/>
                </a:ext>
              </a:extLst>
            </p:cNvPr>
            <p:cNvSpPr/>
            <p:nvPr/>
          </p:nvSpPr>
          <p:spPr>
            <a:xfrm>
              <a:off x="1025804" y="1630502"/>
              <a:ext cx="7009130" cy="1616710"/>
            </a:xfrm>
            <a:custGeom>
              <a:avLst/>
              <a:gdLst/>
              <a:ahLst/>
              <a:cxnLst/>
              <a:rect l="l" t="t" r="r" b="b"/>
              <a:pathLst>
                <a:path w="7009130" h="1616710">
                  <a:moveTo>
                    <a:pt x="7008761" y="1414945"/>
                  </a:moveTo>
                  <a:lnTo>
                    <a:pt x="7008761" y="0"/>
                  </a:lnTo>
                  <a:lnTo>
                    <a:pt x="0" y="0"/>
                  </a:lnTo>
                  <a:lnTo>
                    <a:pt x="0" y="1616532"/>
                  </a:lnTo>
                  <a:lnTo>
                    <a:pt x="6132664" y="1616532"/>
                  </a:lnTo>
                  <a:lnTo>
                    <a:pt x="7008761" y="141494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21DAAFCC-AD2D-07CD-8426-41057BEB3BE0}"/>
                </a:ext>
              </a:extLst>
            </p:cNvPr>
            <p:cNvSpPr/>
            <p:nvPr/>
          </p:nvSpPr>
          <p:spPr>
            <a:xfrm>
              <a:off x="1016838" y="1621536"/>
              <a:ext cx="7026909" cy="1634489"/>
            </a:xfrm>
            <a:custGeom>
              <a:avLst/>
              <a:gdLst/>
              <a:ahLst/>
              <a:cxnLst/>
              <a:rect l="l" t="t" r="r" b="b"/>
              <a:pathLst>
                <a:path w="7026909" h="1634489">
                  <a:moveTo>
                    <a:pt x="7026694" y="1428076"/>
                  </a:moveTo>
                  <a:lnTo>
                    <a:pt x="7026694" y="4013"/>
                  </a:lnTo>
                  <a:lnTo>
                    <a:pt x="7022680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630451"/>
                  </a:lnTo>
                  <a:lnTo>
                    <a:pt x="4013" y="1634464"/>
                  </a:lnTo>
                  <a:lnTo>
                    <a:pt x="8966" y="163446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7008761" y="17945"/>
                  </a:lnTo>
                  <a:lnTo>
                    <a:pt x="7008761" y="8966"/>
                  </a:lnTo>
                  <a:lnTo>
                    <a:pt x="7017727" y="8966"/>
                  </a:lnTo>
                  <a:lnTo>
                    <a:pt x="7017727" y="1433105"/>
                  </a:lnTo>
                  <a:lnTo>
                    <a:pt x="7023798" y="1431709"/>
                  </a:lnTo>
                  <a:lnTo>
                    <a:pt x="7026694" y="1428076"/>
                  </a:lnTo>
                  <a:close/>
                </a:path>
                <a:path w="7026909" h="1634489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7026909" h="1634489">
                  <a:moveTo>
                    <a:pt x="17932" y="1616532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616532"/>
                  </a:lnTo>
                  <a:lnTo>
                    <a:pt x="17932" y="1616532"/>
                  </a:lnTo>
                  <a:close/>
                </a:path>
                <a:path w="7026909" h="1634489">
                  <a:moveTo>
                    <a:pt x="6140617" y="1616532"/>
                  </a:moveTo>
                  <a:lnTo>
                    <a:pt x="8966" y="1616532"/>
                  </a:lnTo>
                  <a:lnTo>
                    <a:pt x="8966" y="1625498"/>
                  </a:lnTo>
                  <a:lnTo>
                    <a:pt x="17932" y="1625498"/>
                  </a:lnTo>
                  <a:lnTo>
                    <a:pt x="17932" y="1634464"/>
                  </a:lnTo>
                  <a:lnTo>
                    <a:pt x="6139624" y="1634464"/>
                  </a:lnTo>
                  <a:lnTo>
                    <a:pt x="6139624" y="1616760"/>
                  </a:lnTo>
                  <a:lnTo>
                    <a:pt x="6140617" y="1616532"/>
                  </a:lnTo>
                  <a:close/>
                </a:path>
                <a:path w="7026909" h="1634489">
                  <a:moveTo>
                    <a:pt x="17932" y="1634464"/>
                  </a:moveTo>
                  <a:lnTo>
                    <a:pt x="17932" y="1625498"/>
                  </a:lnTo>
                  <a:lnTo>
                    <a:pt x="8966" y="1625498"/>
                  </a:lnTo>
                  <a:lnTo>
                    <a:pt x="8966" y="1634464"/>
                  </a:lnTo>
                  <a:lnTo>
                    <a:pt x="17932" y="1634464"/>
                  </a:lnTo>
                  <a:close/>
                </a:path>
                <a:path w="7026909" h="1634489">
                  <a:moveTo>
                    <a:pt x="6141631" y="1625498"/>
                  </a:moveTo>
                  <a:lnTo>
                    <a:pt x="6141631" y="1616532"/>
                  </a:lnTo>
                  <a:lnTo>
                    <a:pt x="6140617" y="1616532"/>
                  </a:lnTo>
                  <a:lnTo>
                    <a:pt x="6139624" y="1616760"/>
                  </a:lnTo>
                  <a:lnTo>
                    <a:pt x="6141631" y="1625498"/>
                  </a:lnTo>
                  <a:close/>
                </a:path>
                <a:path w="7026909" h="1634489">
                  <a:moveTo>
                    <a:pt x="6141631" y="1634464"/>
                  </a:moveTo>
                  <a:lnTo>
                    <a:pt x="6141631" y="1625498"/>
                  </a:lnTo>
                  <a:lnTo>
                    <a:pt x="6139624" y="1616760"/>
                  </a:lnTo>
                  <a:lnTo>
                    <a:pt x="6139624" y="1634464"/>
                  </a:lnTo>
                  <a:lnTo>
                    <a:pt x="6141631" y="1634464"/>
                  </a:lnTo>
                  <a:close/>
                </a:path>
                <a:path w="7026909" h="1634489">
                  <a:moveTo>
                    <a:pt x="7017727" y="1423911"/>
                  </a:moveTo>
                  <a:lnTo>
                    <a:pt x="7015708" y="1415161"/>
                  </a:lnTo>
                  <a:lnTo>
                    <a:pt x="6140617" y="1616532"/>
                  </a:lnTo>
                  <a:lnTo>
                    <a:pt x="6141631" y="1616532"/>
                  </a:lnTo>
                  <a:lnTo>
                    <a:pt x="6141631" y="1634464"/>
                  </a:lnTo>
                  <a:lnTo>
                    <a:pt x="6143637" y="1634236"/>
                  </a:lnTo>
                  <a:lnTo>
                    <a:pt x="7008761" y="1435169"/>
                  </a:lnTo>
                  <a:lnTo>
                    <a:pt x="7008761" y="1423911"/>
                  </a:lnTo>
                  <a:lnTo>
                    <a:pt x="7017727" y="1423911"/>
                  </a:lnTo>
                  <a:close/>
                </a:path>
                <a:path w="7026909" h="1634489">
                  <a:moveTo>
                    <a:pt x="7017727" y="17945"/>
                  </a:moveTo>
                  <a:lnTo>
                    <a:pt x="7017727" y="8966"/>
                  </a:lnTo>
                  <a:lnTo>
                    <a:pt x="7008761" y="8966"/>
                  </a:lnTo>
                  <a:lnTo>
                    <a:pt x="7008761" y="17945"/>
                  </a:lnTo>
                  <a:lnTo>
                    <a:pt x="7017727" y="17945"/>
                  </a:lnTo>
                  <a:close/>
                </a:path>
                <a:path w="7026909" h="1634489">
                  <a:moveTo>
                    <a:pt x="7017727" y="1423911"/>
                  </a:moveTo>
                  <a:lnTo>
                    <a:pt x="7017727" y="17945"/>
                  </a:lnTo>
                  <a:lnTo>
                    <a:pt x="7008761" y="17945"/>
                  </a:lnTo>
                  <a:lnTo>
                    <a:pt x="7008761" y="1416759"/>
                  </a:lnTo>
                  <a:lnTo>
                    <a:pt x="7015708" y="1415161"/>
                  </a:lnTo>
                  <a:lnTo>
                    <a:pt x="7017727" y="1423911"/>
                  </a:lnTo>
                  <a:close/>
                </a:path>
                <a:path w="7026909" h="1634489">
                  <a:moveTo>
                    <a:pt x="7017727" y="1433105"/>
                  </a:moveTo>
                  <a:lnTo>
                    <a:pt x="7017727" y="1423911"/>
                  </a:lnTo>
                  <a:lnTo>
                    <a:pt x="7008761" y="1423911"/>
                  </a:lnTo>
                  <a:lnTo>
                    <a:pt x="7008761" y="1435169"/>
                  </a:lnTo>
                  <a:lnTo>
                    <a:pt x="7017727" y="14331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B3F01-F04F-7DE2-ABBA-28E779C10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73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65053-2742-62C5-FE1F-93148BEDF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26FC1B-238A-CFF6-5027-CC547F87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6372"/>
            <a:ext cx="8661082" cy="560071"/>
          </a:xfrm>
        </p:spPr>
        <p:txBody>
          <a:bodyPr/>
          <a:lstStyle/>
          <a:p>
            <a:r>
              <a:rPr lang="en-US" dirty="0"/>
              <a:t>AN EXAMPLE: COMPLEX CLASS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9DBFF1F7-D91E-1422-35A8-CE0892E5CE5B}"/>
              </a:ext>
            </a:extLst>
          </p:cNvPr>
          <p:cNvSpPr txBox="1"/>
          <p:nvPr/>
        </p:nvSpPr>
        <p:spPr>
          <a:xfrm>
            <a:off x="817373" y="1481371"/>
            <a:ext cx="6463665" cy="1065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210312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add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two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complex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numbers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add(Complex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x)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Complex(real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x.real,im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x.im);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grpSp>
        <p:nvGrpSpPr>
          <p:cNvPr id="30" name="object 7">
            <a:extLst>
              <a:ext uri="{FF2B5EF4-FFF2-40B4-BE49-F238E27FC236}">
                <a16:creationId xmlns:a16="http://schemas.microsoft.com/office/drawing/2014/main" id="{38749238-3B9A-03BC-09BC-D475FA209935}"/>
              </a:ext>
            </a:extLst>
          </p:cNvPr>
          <p:cNvGrpSpPr/>
          <p:nvPr/>
        </p:nvGrpSpPr>
        <p:grpSpPr>
          <a:xfrm>
            <a:off x="6760363" y="2945389"/>
            <a:ext cx="2802890" cy="647065"/>
            <a:chOff x="7136130" y="2888221"/>
            <a:chExt cx="2802890" cy="647065"/>
          </a:xfrm>
        </p:grpSpPr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E6E88FDC-4D4A-D193-79E4-0C08CAC7604F}"/>
                </a:ext>
              </a:extLst>
            </p:cNvPr>
            <p:cNvSpPr/>
            <p:nvPr/>
          </p:nvSpPr>
          <p:spPr>
            <a:xfrm>
              <a:off x="7242810" y="2995993"/>
              <a:ext cx="2696210" cy="539115"/>
            </a:xfrm>
            <a:custGeom>
              <a:avLst/>
              <a:gdLst/>
              <a:ahLst/>
              <a:cxnLst/>
              <a:rect l="l" t="t" r="r" b="b"/>
              <a:pathLst>
                <a:path w="2696209" h="539114">
                  <a:moveTo>
                    <a:pt x="2696210" y="0"/>
                  </a:moveTo>
                  <a:lnTo>
                    <a:pt x="1348740" y="0"/>
                  </a:lnTo>
                  <a:lnTo>
                    <a:pt x="0" y="0"/>
                  </a:lnTo>
                  <a:lnTo>
                    <a:pt x="0" y="538848"/>
                  </a:lnTo>
                  <a:lnTo>
                    <a:pt x="1348740" y="538848"/>
                  </a:lnTo>
                  <a:lnTo>
                    <a:pt x="2696210" y="538848"/>
                  </a:lnTo>
                  <a:lnTo>
                    <a:pt x="269621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9DA2243F-4159-52C7-A9D2-B0E3392461D6}"/>
                </a:ext>
              </a:extLst>
            </p:cNvPr>
            <p:cNvSpPr/>
            <p:nvPr/>
          </p:nvSpPr>
          <p:spPr>
            <a:xfrm>
              <a:off x="7136130" y="2888221"/>
              <a:ext cx="2694940" cy="539115"/>
            </a:xfrm>
            <a:custGeom>
              <a:avLst/>
              <a:gdLst/>
              <a:ahLst/>
              <a:cxnLst/>
              <a:rect l="l" t="t" r="r" b="b"/>
              <a:pathLst>
                <a:path w="2694940" h="539114">
                  <a:moveTo>
                    <a:pt x="2694940" y="0"/>
                  </a:moveTo>
                  <a:lnTo>
                    <a:pt x="1347470" y="0"/>
                  </a:lnTo>
                  <a:lnTo>
                    <a:pt x="0" y="0"/>
                  </a:lnTo>
                  <a:lnTo>
                    <a:pt x="0" y="538848"/>
                  </a:lnTo>
                  <a:lnTo>
                    <a:pt x="1347470" y="538848"/>
                  </a:lnTo>
                  <a:lnTo>
                    <a:pt x="2694940" y="538848"/>
                  </a:lnTo>
                  <a:lnTo>
                    <a:pt x="26949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10">
            <a:extLst>
              <a:ext uri="{FF2B5EF4-FFF2-40B4-BE49-F238E27FC236}">
                <a16:creationId xmlns:a16="http://schemas.microsoft.com/office/drawing/2014/main" id="{2E6D29E3-05E3-4EA4-F8FD-A233CCD9B73C}"/>
              </a:ext>
            </a:extLst>
          </p:cNvPr>
          <p:cNvSpPr txBox="1"/>
          <p:nvPr/>
        </p:nvSpPr>
        <p:spPr>
          <a:xfrm>
            <a:off x="6867042" y="3061314"/>
            <a:ext cx="2696210" cy="53911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65"/>
              </a:spcBef>
            </a:pPr>
            <a:r>
              <a:rPr sz="1500" dirty="0">
                <a:latin typeface="Courier New"/>
                <a:cs typeface="Courier New"/>
              </a:rPr>
              <a:t>Complex</a:t>
            </a:r>
            <a:r>
              <a:rPr sz="1500" spc="-3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c</a:t>
            </a:r>
            <a:r>
              <a:rPr sz="1500" spc="-3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spc="-3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a.add(b);</a:t>
            </a:r>
            <a:endParaRPr sz="1500" dirty="0">
              <a:latin typeface="Courier New"/>
              <a:cs typeface="Courier New"/>
            </a:endParaRPr>
          </a:p>
        </p:txBody>
      </p:sp>
      <p:sp>
        <p:nvSpPr>
          <p:cNvPr id="34" name="object 11">
            <a:extLst>
              <a:ext uri="{FF2B5EF4-FFF2-40B4-BE49-F238E27FC236}">
                <a16:creationId xmlns:a16="http://schemas.microsoft.com/office/drawing/2014/main" id="{B3D6C1EA-1FEA-A4E2-E195-3237FF6529FD}"/>
              </a:ext>
            </a:extLst>
          </p:cNvPr>
          <p:cNvSpPr/>
          <p:nvPr/>
        </p:nvSpPr>
        <p:spPr>
          <a:xfrm>
            <a:off x="1727721" y="4415230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1078953" y="898918"/>
                </a:moveTo>
                <a:lnTo>
                  <a:pt x="1078953" y="180035"/>
                </a:lnTo>
                <a:lnTo>
                  <a:pt x="1071869" y="135443"/>
                </a:lnTo>
                <a:lnTo>
                  <a:pt x="1052282" y="93351"/>
                </a:lnTo>
                <a:lnTo>
                  <a:pt x="1022692" y="56261"/>
                </a:lnTo>
                <a:lnTo>
                  <a:pt x="985602" y="26671"/>
                </a:lnTo>
                <a:lnTo>
                  <a:pt x="943510" y="7084"/>
                </a:lnTo>
                <a:lnTo>
                  <a:pt x="898918" y="0"/>
                </a:lnTo>
                <a:lnTo>
                  <a:pt x="180035" y="0"/>
                </a:lnTo>
                <a:lnTo>
                  <a:pt x="135443" y="7084"/>
                </a:lnTo>
                <a:lnTo>
                  <a:pt x="93351" y="26671"/>
                </a:lnTo>
                <a:lnTo>
                  <a:pt x="56261" y="56261"/>
                </a:lnTo>
                <a:lnTo>
                  <a:pt x="26671" y="93351"/>
                </a:lnTo>
                <a:lnTo>
                  <a:pt x="7084" y="135443"/>
                </a:lnTo>
                <a:lnTo>
                  <a:pt x="0" y="180035"/>
                </a:lnTo>
                <a:lnTo>
                  <a:pt x="0" y="898918"/>
                </a:lnTo>
                <a:lnTo>
                  <a:pt x="7084" y="943510"/>
                </a:lnTo>
                <a:lnTo>
                  <a:pt x="26671" y="985602"/>
                </a:lnTo>
                <a:lnTo>
                  <a:pt x="56261" y="1022692"/>
                </a:lnTo>
                <a:lnTo>
                  <a:pt x="93351" y="1052282"/>
                </a:lnTo>
                <a:lnTo>
                  <a:pt x="135443" y="1071869"/>
                </a:lnTo>
                <a:lnTo>
                  <a:pt x="180035" y="1078953"/>
                </a:lnTo>
                <a:lnTo>
                  <a:pt x="898918" y="1078953"/>
                </a:lnTo>
                <a:lnTo>
                  <a:pt x="943510" y="1071869"/>
                </a:lnTo>
                <a:lnTo>
                  <a:pt x="985602" y="1052282"/>
                </a:lnTo>
                <a:lnTo>
                  <a:pt x="1022692" y="1022692"/>
                </a:lnTo>
                <a:lnTo>
                  <a:pt x="1052282" y="985602"/>
                </a:lnTo>
                <a:lnTo>
                  <a:pt x="1071869" y="943510"/>
                </a:lnTo>
                <a:lnTo>
                  <a:pt x="1078953" y="89891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C4B0DD89-0810-9020-DA98-221C346AF821}"/>
              </a:ext>
            </a:extLst>
          </p:cNvPr>
          <p:cNvSpPr txBox="1"/>
          <p:nvPr/>
        </p:nvSpPr>
        <p:spPr>
          <a:xfrm>
            <a:off x="1907693" y="4595265"/>
            <a:ext cx="71882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1.33</a:t>
            </a:r>
            <a:endParaRPr sz="1500">
              <a:latin typeface="Courier New"/>
              <a:cs typeface="Courier New"/>
            </a:endParaRPr>
          </a:p>
          <a:p>
            <a:pPr marL="131445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4.64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A84F1E63-D7D1-DBDC-2F71-B983295A5A69}"/>
              </a:ext>
            </a:extLst>
          </p:cNvPr>
          <p:cNvSpPr/>
          <p:nvPr/>
        </p:nvSpPr>
        <p:spPr>
          <a:xfrm>
            <a:off x="4244429" y="4415230"/>
            <a:ext cx="1078230" cy="1079500"/>
          </a:xfrm>
          <a:custGeom>
            <a:avLst/>
            <a:gdLst/>
            <a:ahLst/>
            <a:cxnLst/>
            <a:rect l="l" t="t" r="r" b="b"/>
            <a:pathLst>
              <a:path w="1078229" h="1079500">
                <a:moveTo>
                  <a:pt x="1077696" y="898918"/>
                </a:moveTo>
                <a:lnTo>
                  <a:pt x="1077696" y="180035"/>
                </a:lnTo>
                <a:lnTo>
                  <a:pt x="1070611" y="135443"/>
                </a:lnTo>
                <a:lnTo>
                  <a:pt x="1051024" y="93351"/>
                </a:lnTo>
                <a:lnTo>
                  <a:pt x="1021434" y="56261"/>
                </a:lnTo>
                <a:lnTo>
                  <a:pt x="984341" y="26671"/>
                </a:lnTo>
                <a:lnTo>
                  <a:pt x="942246" y="7084"/>
                </a:lnTo>
                <a:lnTo>
                  <a:pt x="897648" y="0"/>
                </a:lnTo>
                <a:lnTo>
                  <a:pt x="178777" y="0"/>
                </a:lnTo>
                <a:lnTo>
                  <a:pt x="134278" y="7084"/>
                </a:lnTo>
                <a:lnTo>
                  <a:pt x="92420" y="26671"/>
                </a:lnTo>
                <a:lnTo>
                  <a:pt x="55632" y="56261"/>
                </a:lnTo>
                <a:lnTo>
                  <a:pt x="26345" y="93351"/>
                </a:lnTo>
                <a:lnTo>
                  <a:pt x="6991" y="135443"/>
                </a:lnTo>
                <a:lnTo>
                  <a:pt x="0" y="180035"/>
                </a:lnTo>
                <a:lnTo>
                  <a:pt x="0" y="898918"/>
                </a:lnTo>
                <a:lnTo>
                  <a:pt x="6991" y="943510"/>
                </a:lnTo>
                <a:lnTo>
                  <a:pt x="26345" y="985602"/>
                </a:lnTo>
                <a:lnTo>
                  <a:pt x="55632" y="1022692"/>
                </a:lnTo>
                <a:lnTo>
                  <a:pt x="92420" y="1052282"/>
                </a:lnTo>
                <a:lnTo>
                  <a:pt x="134278" y="1071869"/>
                </a:lnTo>
                <a:lnTo>
                  <a:pt x="178777" y="1078953"/>
                </a:lnTo>
                <a:lnTo>
                  <a:pt x="897648" y="1078953"/>
                </a:lnTo>
                <a:lnTo>
                  <a:pt x="942246" y="1071869"/>
                </a:lnTo>
                <a:lnTo>
                  <a:pt x="984341" y="1052282"/>
                </a:lnTo>
                <a:lnTo>
                  <a:pt x="1021434" y="1022692"/>
                </a:lnTo>
                <a:lnTo>
                  <a:pt x="1051024" y="985602"/>
                </a:lnTo>
                <a:lnTo>
                  <a:pt x="1070611" y="943510"/>
                </a:lnTo>
                <a:lnTo>
                  <a:pt x="1077696" y="89891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2979888B-8741-A436-2089-B3C584CB464D}"/>
              </a:ext>
            </a:extLst>
          </p:cNvPr>
          <p:cNvSpPr txBox="1"/>
          <p:nvPr/>
        </p:nvSpPr>
        <p:spPr>
          <a:xfrm>
            <a:off x="4423562" y="4595265"/>
            <a:ext cx="71882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3.18</a:t>
            </a:r>
            <a:endParaRPr sz="1500">
              <a:latin typeface="Courier New"/>
              <a:cs typeface="Courier New"/>
            </a:endParaRPr>
          </a:p>
          <a:p>
            <a:pPr marL="131445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2.74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8F308829-CCC1-63D6-E9E6-6E06DB28BCAF}"/>
              </a:ext>
            </a:extLst>
          </p:cNvPr>
          <p:cNvSpPr/>
          <p:nvPr/>
        </p:nvSpPr>
        <p:spPr>
          <a:xfrm>
            <a:off x="6759880" y="4415230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1078953" y="898918"/>
                </a:moveTo>
                <a:lnTo>
                  <a:pt x="1078953" y="180035"/>
                </a:lnTo>
                <a:lnTo>
                  <a:pt x="1071775" y="135443"/>
                </a:lnTo>
                <a:lnTo>
                  <a:pt x="1051952" y="93351"/>
                </a:lnTo>
                <a:lnTo>
                  <a:pt x="1022057" y="56261"/>
                </a:lnTo>
                <a:lnTo>
                  <a:pt x="984661" y="26671"/>
                </a:lnTo>
                <a:lnTo>
                  <a:pt x="942334" y="7084"/>
                </a:lnTo>
                <a:lnTo>
                  <a:pt x="897648" y="0"/>
                </a:lnTo>
                <a:lnTo>
                  <a:pt x="180035" y="0"/>
                </a:lnTo>
                <a:lnTo>
                  <a:pt x="135443" y="7084"/>
                </a:lnTo>
                <a:lnTo>
                  <a:pt x="93351" y="26671"/>
                </a:lnTo>
                <a:lnTo>
                  <a:pt x="56261" y="56261"/>
                </a:lnTo>
                <a:lnTo>
                  <a:pt x="26671" y="93351"/>
                </a:lnTo>
                <a:lnTo>
                  <a:pt x="7084" y="135443"/>
                </a:lnTo>
                <a:lnTo>
                  <a:pt x="0" y="180035"/>
                </a:lnTo>
                <a:lnTo>
                  <a:pt x="0" y="898918"/>
                </a:lnTo>
                <a:lnTo>
                  <a:pt x="7084" y="943510"/>
                </a:lnTo>
                <a:lnTo>
                  <a:pt x="26671" y="985602"/>
                </a:lnTo>
                <a:lnTo>
                  <a:pt x="56261" y="1022692"/>
                </a:lnTo>
                <a:lnTo>
                  <a:pt x="93351" y="1052282"/>
                </a:lnTo>
                <a:lnTo>
                  <a:pt x="135443" y="1071869"/>
                </a:lnTo>
                <a:lnTo>
                  <a:pt x="180035" y="1078953"/>
                </a:lnTo>
                <a:lnTo>
                  <a:pt x="897648" y="1078953"/>
                </a:lnTo>
                <a:lnTo>
                  <a:pt x="942334" y="1071869"/>
                </a:lnTo>
                <a:lnTo>
                  <a:pt x="984661" y="1052282"/>
                </a:lnTo>
                <a:lnTo>
                  <a:pt x="1022057" y="1022692"/>
                </a:lnTo>
                <a:lnTo>
                  <a:pt x="1051952" y="985602"/>
                </a:lnTo>
                <a:lnTo>
                  <a:pt x="1071775" y="943510"/>
                </a:lnTo>
                <a:lnTo>
                  <a:pt x="1078953" y="89891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6">
            <a:extLst>
              <a:ext uri="{FF2B5EF4-FFF2-40B4-BE49-F238E27FC236}">
                <a16:creationId xmlns:a16="http://schemas.microsoft.com/office/drawing/2014/main" id="{8BC68F2B-50A1-A53F-B5A0-453C524F0B23}"/>
              </a:ext>
            </a:extLst>
          </p:cNvPr>
          <p:cNvSpPr txBox="1"/>
          <p:nvPr/>
        </p:nvSpPr>
        <p:spPr>
          <a:xfrm>
            <a:off x="6939433" y="4595265"/>
            <a:ext cx="71755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4.51</a:t>
            </a:r>
            <a:endParaRPr sz="1500">
              <a:latin typeface="Courier New"/>
              <a:cs typeface="Courier New"/>
            </a:endParaRPr>
          </a:p>
          <a:p>
            <a:pPr marL="130810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7.38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0" name="object 17">
            <a:extLst>
              <a:ext uri="{FF2B5EF4-FFF2-40B4-BE49-F238E27FC236}">
                <a16:creationId xmlns:a16="http://schemas.microsoft.com/office/drawing/2014/main" id="{3D6E18F4-916C-2D42-E233-02D4972E30AC}"/>
              </a:ext>
            </a:extLst>
          </p:cNvPr>
          <p:cNvSpPr/>
          <p:nvPr/>
        </p:nvSpPr>
        <p:spPr>
          <a:xfrm>
            <a:off x="829463" y="5134114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09" h="359410">
                <a:moveTo>
                  <a:pt x="359410" y="0"/>
                </a:moveTo>
                <a:lnTo>
                  <a:pt x="179070" y="0"/>
                </a:lnTo>
                <a:lnTo>
                  <a:pt x="0" y="0"/>
                </a:lnTo>
                <a:lnTo>
                  <a:pt x="0" y="358800"/>
                </a:lnTo>
                <a:lnTo>
                  <a:pt x="179070" y="358800"/>
                </a:lnTo>
                <a:lnTo>
                  <a:pt x="359410" y="35880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8">
            <a:extLst>
              <a:ext uri="{FF2B5EF4-FFF2-40B4-BE49-F238E27FC236}">
                <a16:creationId xmlns:a16="http://schemas.microsoft.com/office/drawing/2014/main" id="{60B0B315-7199-E339-92E3-FB70F43FD723}"/>
              </a:ext>
            </a:extLst>
          </p:cNvPr>
          <p:cNvSpPr/>
          <p:nvPr/>
        </p:nvSpPr>
        <p:spPr>
          <a:xfrm>
            <a:off x="3345333" y="5134114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10" h="359410">
                <a:moveTo>
                  <a:pt x="35941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59410" y="35880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9">
            <a:extLst>
              <a:ext uri="{FF2B5EF4-FFF2-40B4-BE49-F238E27FC236}">
                <a16:creationId xmlns:a16="http://schemas.microsoft.com/office/drawing/2014/main" id="{F7528DE7-2FC7-97A5-A1AB-CDD3B18F06E8}"/>
              </a:ext>
            </a:extLst>
          </p:cNvPr>
          <p:cNvSpPr/>
          <p:nvPr/>
        </p:nvSpPr>
        <p:spPr>
          <a:xfrm>
            <a:off x="5861203" y="5134114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09" h="359410">
                <a:moveTo>
                  <a:pt x="35941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59410" y="35880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3">
            <a:extLst>
              <a:ext uri="{FF2B5EF4-FFF2-40B4-BE49-F238E27FC236}">
                <a16:creationId xmlns:a16="http://schemas.microsoft.com/office/drawing/2014/main" id="{62B7A169-91E0-29D2-7B61-A085B28FA37A}"/>
              </a:ext>
            </a:extLst>
          </p:cNvPr>
          <p:cNvSpPr txBox="1"/>
          <p:nvPr/>
        </p:nvSpPr>
        <p:spPr>
          <a:xfrm>
            <a:off x="817373" y="4904608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a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47" name="object 24">
            <a:extLst>
              <a:ext uri="{FF2B5EF4-FFF2-40B4-BE49-F238E27FC236}">
                <a16:creationId xmlns:a16="http://schemas.microsoft.com/office/drawing/2014/main" id="{EC4C2750-4878-1E40-D5A2-F0D319BEE667}"/>
              </a:ext>
            </a:extLst>
          </p:cNvPr>
          <p:cNvSpPr txBox="1"/>
          <p:nvPr/>
        </p:nvSpPr>
        <p:spPr>
          <a:xfrm>
            <a:off x="3332827" y="4904608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b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48" name="object 25">
            <a:extLst>
              <a:ext uri="{FF2B5EF4-FFF2-40B4-BE49-F238E27FC236}">
                <a16:creationId xmlns:a16="http://schemas.microsoft.com/office/drawing/2014/main" id="{C215A475-9319-FF8D-FAB2-39E34ED3D722}"/>
              </a:ext>
            </a:extLst>
          </p:cNvPr>
          <p:cNvSpPr txBox="1"/>
          <p:nvPr/>
        </p:nvSpPr>
        <p:spPr>
          <a:xfrm>
            <a:off x="5848280" y="4904608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c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49" name="object 26">
            <a:extLst>
              <a:ext uri="{FF2B5EF4-FFF2-40B4-BE49-F238E27FC236}">
                <a16:creationId xmlns:a16="http://schemas.microsoft.com/office/drawing/2014/main" id="{DE716211-26CB-6735-3585-E4A4EBBF850C}"/>
              </a:ext>
            </a:extLst>
          </p:cNvPr>
          <p:cNvSpPr/>
          <p:nvPr/>
        </p:nvSpPr>
        <p:spPr>
          <a:xfrm>
            <a:off x="3345333" y="3696359"/>
            <a:ext cx="359410" cy="360680"/>
          </a:xfrm>
          <a:custGeom>
            <a:avLst/>
            <a:gdLst/>
            <a:ahLst/>
            <a:cxnLst/>
            <a:rect l="l" t="t" r="r" b="b"/>
            <a:pathLst>
              <a:path w="359410" h="360679">
                <a:moveTo>
                  <a:pt x="35941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60070"/>
                </a:lnTo>
                <a:lnTo>
                  <a:pt x="180340" y="360070"/>
                </a:lnTo>
                <a:lnTo>
                  <a:pt x="359410" y="36007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7">
            <a:extLst>
              <a:ext uri="{FF2B5EF4-FFF2-40B4-BE49-F238E27FC236}">
                <a16:creationId xmlns:a16="http://schemas.microsoft.com/office/drawing/2014/main" id="{C25415B6-D7C1-F1D2-1695-7FF64979D09C}"/>
              </a:ext>
            </a:extLst>
          </p:cNvPr>
          <p:cNvSpPr txBox="1"/>
          <p:nvPr/>
        </p:nvSpPr>
        <p:spPr>
          <a:xfrm>
            <a:off x="3332818" y="3466849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x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7B11A4B-FF4C-66CB-F375-F32F1EFE6BF3}"/>
              </a:ext>
            </a:extLst>
          </p:cNvPr>
          <p:cNvCxnSpPr>
            <a:cxnSpLocks/>
          </p:cNvCxnSpPr>
          <p:nvPr/>
        </p:nvCxnSpPr>
        <p:spPr bwMode="auto">
          <a:xfrm flipV="1">
            <a:off x="1188873" y="4954980"/>
            <a:ext cx="486187" cy="358839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09B890AD-3ABF-4A0B-5706-758A946A2561}"/>
              </a:ext>
            </a:extLst>
          </p:cNvPr>
          <p:cNvCxnSpPr>
            <a:cxnSpLocks/>
          </p:cNvCxnSpPr>
          <p:nvPr/>
        </p:nvCxnSpPr>
        <p:spPr bwMode="auto">
          <a:xfrm flipV="1">
            <a:off x="3704743" y="4983962"/>
            <a:ext cx="539686" cy="329857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A7D56537-CB9A-C6D8-6587-EA67222CD2DB}"/>
              </a:ext>
            </a:extLst>
          </p:cNvPr>
          <p:cNvCxnSpPr>
            <a:cxnSpLocks/>
          </p:cNvCxnSpPr>
          <p:nvPr/>
        </p:nvCxnSpPr>
        <p:spPr bwMode="auto">
          <a:xfrm flipV="1">
            <a:off x="6220613" y="4974284"/>
            <a:ext cx="539267" cy="340436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1B40573-5373-A1C4-0A24-00DEF916800D}"/>
              </a:ext>
            </a:extLst>
          </p:cNvPr>
          <p:cNvCxnSpPr>
            <a:cxnSpLocks/>
          </p:cNvCxnSpPr>
          <p:nvPr/>
        </p:nvCxnSpPr>
        <p:spPr bwMode="auto">
          <a:xfrm>
            <a:off x="3679749" y="3876699"/>
            <a:ext cx="1103223" cy="538531"/>
          </a:xfrm>
          <a:prstGeom prst="bentConnector3">
            <a:avLst>
              <a:gd name="adj1" fmla="val 99731"/>
            </a:avLst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592878040"/>
      </p:ext>
    </p:extLst>
  </p:cSld>
  <p:clrMapOvr>
    <a:masterClrMapping/>
  </p:clrMapOvr>
  <p:transition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object 2">
            <a:extLst>
              <a:ext uri="{FF2B5EF4-FFF2-40B4-BE49-F238E27FC236}">
                <a16:creationId xmlns:a16="http://schemas.microsoft.com/office/drawing/2014/main" id="{F2D8AC8F-2350-E5EE-31B0-A2CD44FA47F7}"/>
              </a:ext>
            </a:extLst>
          </p:cNvPr>
          <p:cNvGrpSpPr/>
          <p:nvPr/>
        </p:nvGrpSpPr>
        <p:grpSpPr>
          <a:xfrm>
            <a:off x="674041" y="1224907"/>
            <a:ext cx="7026909" cy="1634489"/>
            <a:chOff x="1016838" y="1621536"/>
            <a:chExt cx="7026909" cy="1634489"/>
          </a:xfrm>
        </p:grpSpPr>
        <p:sp>
          <p:nvSpPr>
            <p:cNvPr id="29" name="object 3">
              <a:extLst>
                <a:ext uri="{FF2B5EF4-FFF2-40B4-BE49-F238E27FC236}">
                  <a16:creationId xmlns:a16="http://schemas.microsoft.com/office/drawing/2014/main" id="{0F628A5D-C43C-2E69-1A79-C65AD673F17B}"/>
                </a:ext>
              </a:extLst>
            </p:cNvPr>
            <p:cNvSpPr/>
            <p:nvPr/>
          </p:nvSpPr>
          <p:spPr>
            <a:xfrm>
              <a:off x="1025804" y="1630502"/>
              <a:ext cx="7009130" cy="1616710"/>
            </a:xfrm>
            <a:custGeom>
              <a:avLst/>
              <a:gdLst/>
              <a:ahLst/>
              <a:cxnLst/>
              <a:rect l="l" t="t" r="r" b="b"/>
              <a:pathLst>
                <a:path w="7009130" h="1616710">
                  <a:moveTo>
                    <a:pt x="7008761" y="1414945"/>
                  </a:moveTo>
                  <a:lnTo>
                    <a:pt x="7008761" y="0"/>
                  </a:lnTo>
                  <a:lnTo>
                    <a:pt x="0" y="0"/>
                  </a:lnTo>
                  <a:lnTo>
                    <a:pt x="0" y="1616532"/>
                  </a:lnTo>
                  <a:lnTo>
                    <a:pt x="6132664" y="1616532"/>
                  </a:lnTo>
                  <a:lnTo>
                    <a:pt x="7008761" y="141494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">
              <a:extLst>
                <a:ext uri="{FF2B5EF4-FFF2-40B4-BE49-F238E27FC236}">
                  <a16:creationId xmlns:a16="http://schemas.microsoft.com/office/drawing/2014/main" id="{6895C1D8-81DA-E68C-76EF-C7662205C170}"/>
                </a:ext>
              </a:extLst>
            </p:cNvPr>
            <p:cNvSpPr/>
            <p:nvPr/>
          </p:nvSpPr>
          <p:spPr>
            <a:xfrm>
              <a:off x="1016838" y="1621536"/>
              <a:ext cx="7026909" cy="1634489"/>
            </a:xfrm>
            <a:custGeom>
              <a:avLst/>
              <a:gdLst/>
              <a:ahLst/>
              <a:cxnLst/>
              <a:rect l="l" t="t" r="r" b="b"/>
              <a:pathLst>
                <a:path w="7026909" h="1634489">
                  <a:moveTo>
                    <a:pt x="7026694" y="1428076"/>
                  </a:moveTo>
                  <a:lnTo>
                    <a:pt x="7026694" y="4013"/>
                  </a:lnTo>
                  <a:lnTo>
                    <a:pt x="7022680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630451"/>
                  </a:lnTo>
                  <a:lnTo>
                    <a:pt x="4013" y="1634464"/>
                  </a:lnTo>
                  <a:lnTo>
                    <a:pt x="8966" y="163446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7008761" y="17945"/>
                  </a:lnTo>
                  <a:lnTo>
                    <a:pt x="7008761" y="8966"/>
                  </a:lnTo>
                  <a:lnTo>
                    <a:pt x="7017727" y="8966"/>
                  </a:lnTo>
                  <a:lnTo>
                    <a:pt x="7017727" y="1433105"/>
                  </a:lnTo>
                  <a:lnTo>
                    <a:pt x="7023798" y="1431709"/>
                  </a:lnTo>
                  <a:lnTo>
                    <a:pt x="7026694" y="1428076"/>
                  </a:lnTo>
                  <a:close/>
                </a:path>
                <a:path w="7026909" h="1634489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7026909" h="1634489">
                  <a:moveTo>
                    <a:pt x="17932" y="1616532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616532"/>
                  </a:lnTo>
                  <a:lnTo>
                    <a:pt x="17932" y="1616532"/>
                  </a:lnTo>
                  <a:close/>
                </a:path>
                <a:path w="7026909" h="1634489">
                  <a:moveTo>
                    <a:pt x="6140617" y="1616532"/>
                  </a:moveTo>
                  <a:lnTo>
                    <a:pt x="8966" y="1616532"/>
                  </a:lnTo>
                  <a:lnTo>
                    <a:pt x="8966" y="1625498"/>
                  </a:lnTo>
                  <a:lnTo>
                    <a:pt x="17932" y="1625498"/>
                  </a:lnTo>
                  <a:lnTo>
                    <a:pt x="17932" y="1634464"/>
                  </a:lnTo>
                  <a:lnTo>
                    <a:pt x="6139624" y="1634464"/>
                  </a:lnTo>
                  <a:lnTo>
                    <a:pt x="6139624" y="1616760"/>
                  </a:lnTo>
                  <a:lnTo>
                    <a:pt x="6140617" y="1616532"/>
                  </a:lnTo>
                  <a:close/>
                </a:path>
                <a:path w="7026909" h="1634489">
                  <a:moveTo>
                    <a:pt x="17932" y="1634464"/>
                  </a:moveTo>
                  <a:lnTo>
                    <a:pt x="17932" y="1625498"/>
                  </a:lnTo>
                  <a:lnTo>
                    <a:pt x="8966" y="1625498"/>
                  </a:lnTo>
                  <a:lnTo>
                    <a:pt x="8966" y="1634464"/>
                  </a:lnTo>
                  <a:lnTo>
                    <a:pt x="17932" y="1634464"/>
                  </a:lnTo>
                  <a:close/>
                </a:path>
                <a:path w="7026909" h="1634489">
                  <a:moveTo>
                    <a:pt x="6141631" y="1625498"/>
                  </a:moveTo>
                  <a:lnTo>
                    <a:pt x="6141631" y="1616532"/>
                  </a:lnTo>
                  <a:lnTo>
                    <a:pt x="6140617" y="1616532"/>
                  </a:lnTo>
                  <a:lnTo>
                    <a:pt x="6139624" y="1616760"/>
                  </a:lnTo>
                  <a:lnTo>
                    <a:pt x="6141631" y="1625498"/>
                  </a:lnTo>
                  <a:close/>
                </a:path>
                <a:path w="7026909" h="1634489">
                  <a:moveTo>
                    <a:pt x="6141631" y="1634464"/>
                  </a:moveTo>
                  <a:lnTo>
                    <a:pt x="6141631" y="1625498"/>
                  </a:lnTo>
                  <a:lnTo>
                    <a:pt x="6139624" y="1616760"/>
                  </a:lnTo>
                  <a:lnTo>
                    <a:pt x="6139624" y="1634464"/>
                  </a:lnTo>
                  <a:lnTo>
                    <a:pt x="6141631" y="1634464"/>
                  </a:lnTo>
                  <a:close/>
                </a:path>
                <a:path w="7026909" h="1634489">
                  <a:moveTo>
                    <a:pt x="7017727" y="1423911"/>
                  </a:moveTo>
                  <a:lnTo>
                    <a:pt x="7015708" y="1415161"/>
                  </a:lnTo>
                  <a:lnTo>
                    <a:pt x="6140617" y="1616532"/>
                  </a:lnTo>
                  <a:lnTo>
                    <a:pt x="6141631" y="1616532"/>
                  </a:lnTo>
                  <a:lnTo>
                    <a:pt x="6141631" y="1634464"/>
                  </a:lnTo>
                  <a:lnTo>
                    <a:pt x="6143637" y="1634236"/>
                  </a:lnTo>
                  <a:lnTo>
                    <a:pt x="7008761" y="1435169"/>
                  </a:lnTo>
                  <a:lnTo>
                    <a:pt x="7008761" y="1423911"/>
                  </a:lnTo>
                  <a:lnTo>
                    <a:pt x="7017727" y="1423911"/>
                  </a:lnTo>
                  <a:close/>
                </a:path>
                <a:path w="7026909" h="1634489">
                  <a:moveTo>
                    <a:pt x="7017727" y="17945"/>
                  </a:moveTo>
                  <a:lnTo>
                    <a:pt x="7017727" y="8966"/>
                  </a:lnTo>
                  <a:lnTo>
                    <a:pt x="7008761" y="8966"/>
                  </a:lnTo>
                  <a:lnTo>
                    <a:pt x="7008761" y="17945"/>
                  </a:lnTo>
                  <a:lnTo>
                    <a:pt x="7017727" y="17945"/>
                  </a:lnTo>
                  <a:close/>
                </a:path>
                <a:path w="7026909" h="1634489">
                  <a:moveTo>
                    <a:pt x="7017727" y="1423911"/>
                  </a:moveTo>
                  <a:lnTo>
                    <a:pt x="7017727" y="17945"/>
                  </a:lnTo>
                  <a:lnTo>
                    <a:pt x="7008761" y="17945"/>
                  </a:lnTo>
                  <a:lnTo>
                    <a:pt x="7008761" y="1416759"/>
                  </a:lnTo>
                  <a:lnTo>
                    <a:pt x="7015708" y="1415161"/>
                  </a:lnTo>
                  <a:lnTo>
                    <a:pt x="7017727" y="1423911"/>
                  </a:lnTo>
                  <a:close/>
                </a:path>
                <a:path w="7026909" h="1634489">
                  <a:moveTo>
                    <a:pt x="7017727" y="1433105"/>
                  </a:moveTo>
                  <a:lnTo>
                    <a:pt x="7017727" y="1423911"/>
                  </a:lnTo>
                  <a:lnTo>
                    <a:pt x="7008761" y="1423911"/>
                  </a:lnTo>
                  <a:lnTo>
                    <a:pt x="7008761" y="1435169"/>
                  </a:lnTo>
                  <a:lnTo>
                    <a:pt x="7017727" y="14331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B3F01-F04F-7DE2-ABBA-28E779C10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74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65053-2742-62C5-FE1F-93148BEDF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26FC1B-238A-CFF6-5027-CC547F87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6372"/>
            <a:ext cx="8661082" cy="560071"/>
          </a:xfrm>
        </p:spPr>
        <p:txBody>
          <a:bodyPr/>
          <a:lstStyle/>
          <a:p>
            <a:r>
              <a:rPr lang="en-US" dirty="0"/>
              <a:t>AN EXAMPLE: COMPLEX CLASS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A950567-C7DE-0F9F-1E4E-AC65F25D8568}"/>
              </a:ext>
            </a:extLst>
          </p:cNvPr>
          <p:cNvSpPr txBox="1"/>
          <p:nvPr/>
        </p:nvSpPr>
        <p:spPr>
          <a:xfrm>
            <a:off x="906213" y="1509387"/>
            <a:ext cx="6464935" cy="1065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196596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10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substract</a:t>
            </a:r>
            <a:r>
              <a:rPr sz="1850" spc="-10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two</a:t>
            </a:r>
            <a:r>
              <a:rPr sz="1850" spc="-10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complex</a:t>
            </a:r>
            <a:r>
              <a:rPr sz="1850" spc="-10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numbers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sub(Complex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c)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Complex(real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-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c.real,im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-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c.im);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33003402-8C44-1534-9CBB-5D0C913F5781}"/>
              </a:ext>
            </a:extLst>
          </p:cNvPr>
          <p:cNvGrpSpPr/>
          <p:nvPr/>
        </p:nvGrpSpPr>
        <p:grpSpPr>
          <a:xfrm>
            <a:off x="6813702" y="2646679"/>
            <a:ext cx="2802890" cy="647065"/>
            <a:chOff x="7136130" y="2888221"/>
            <a:chExt cx="2802890" cy="647065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1BEBC44-3A08-299D-E169-8C17BC7A7675}"/>
                </a:ext>
              </a:extLst>
            </p:cNvPr>
            <p:cNvSpPr/>
            <p:nvPr/>
          </p:nvSpPr>
          <p:spPr>
            <a:xfrm>
              <a:off x="7242810" y="2995993"/>
              <a:ext cx="2696210" cy="539115"/>
            </a:xfrm>
            <a:custGeom>
              <a:avLst/>
              <a:gdLst/>
              <a:ahLst/>
              <a:cxnLst/>
              <a:rect l="l" t="t" r="r" b="b"/>
              <a:pathLst>
                <a:path w="2696209" h="539114">
                  <a:moveTo>
                    <a:pt x="2696210" y="0"/>
                  </a:moveTo>
                  <a:lnTo>
                    <a:pt x="1348740" y="0"/>
                  </a:lnTo>
                  <a:lnTo>
                    <a:pt x="0" y="0"/>
                  </a:lnTo>
                  <a:lnTo>
                    <a:pt x="0" y="538848"/>
                  </a:lnTo>
                  <a:lnTo>
                    <a:pt x="1348740" y="538848"/>
                  </a:lnTo>
                  <a:lnTo>
                    <a:pt x="2696210" y="538848"/>
                  </a:lnTo>
                  <a:lnTo>
                    <a:pt x="269621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5055725-AB36-A0AF-74BF-C0D8A172DF5E}"/>
                </a:ext>
              </a:extLst>
            </p:cNvPr>
            <p:cNvSpPr/>
            <p:nvPr/>
          </p:nvSpPr>
          <p:spPr>
            <a:xfrm>
              <a:off x="7136130" y="2888221"/>
              <a:ext cx="2694940" cy="539115"/>
            </a:xfrm>
            <a:custGeom>
              <a:avLst/>
              <a:gdLst/>
              <a:ahLst/>
              <a:cxnLst/>
              <a:rect l="l" t="t" r="r" b="b"/>
              <a:pathLst>
                <a:path w="2694940" h="539114">
                  <a:moveTo>
                    <a:pt x="2694940" y="0"/>
                  </a:moveTo>
                  <a:lnTo>
                    <a:pt x="1347470" y="0"/>
                  </a:lnTo>
                  <a:lnTo>
                    <a:pt x="0" y="0"/>
                  </a:lnTo>
                  <a:lnTo>
                    <a:pt x="0" y="538848"/>
                  </a:lnTo>
                  <a:lnTo>
                    <a:pt x="1347470" y="538848"/>
                  </a:lnTo>
                  <a:lnTo>
                    <a:pt x="2694940" y="538848"/>
                  </a:lnTo>
                  <a:lnTo>
                    <a:pt x="26949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BF76D181-59DE-CE72-B3D6-0B3F459FF50D}"/>
              </a:ext>
            </a:extLst>
          </p:cNvPr>
          <p:cNvSpPr txBox="1"/>
          <p:nvPr/>
        </p:nvSpPr>
        <p:spPr>
          <a:xfrm>
            <a:off x="6920381" y="2754451"/>
            <a:ext cx="2696210" cy="53911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65"/>
              </a:spcBef>
            </a:pPr>
            <a:r>
              <a:rPr sz="1500" dirty="0">
                <a:latin typeface="Courier New"/>
                <a:cs typeface="Courier New"/>
              </a:rPr>
              <a:t>Complex</a:t>
            </a:r>
            <a:r>
              <a:rPr sz="1500" spc="-3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d</a:t>
            </a:r>
            <a:r>
              <a:rPr sz="1500" spc="-3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spc="-3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c.sub(a);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3AC90E2-6DDC-596E-4521-B5CC7C451FC8}"/>
              </a:ext>
            </a:extLst>
          </p:cNvPr>
          <p:cNvSpPr/>
          <p:nvPr/>
        </p:nvSpPr>
        <p:spPr>
          <a:xfrm>
            <a:off x="1781060" y="4443246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1078953" y="898918"/>
                </a:moveTo>
                <a:lnTo>
                  <a:pt x="1078953" y="180035"/>
                </a:lnTo>
                <a:lnTo>
                  <a:pt x="1071869" y="135443"/>
                </a:lnTo>
                <a:lnTo>
                  <a:pt x="1052282" y="93351"/>
                </a:lnTo>
                <a:lnTo>
                  <a:pt x="1022692" y="56261"/>
                </a:lnTo>
                <a:lnTo>
                  <a:pt x="985602" y="26671"/>
                </a:lnTo>
                <a:lnTo>
                  <a:pt x="943510" y="7084"/>
                </a:lnTo>
                <a:lnTo>
                  <a:pt x="898918" y="0"/>
                </a:lnTo>
                <a:lnTo>
                  <a:pt x="180035" y="0"/>
                </a:lnTo>
                <a:lnTo>
                  <a:pt x="135443" y="7084"/>
                </a:lnTo>
                <a:lnTo>
                  <a:pt x="93351" y="26671"/>
                </a:lnTo>
                <a:lnTo>
                  <a:pt x="56261" y="56261"/>
                </a:lnTo>
                <a:lnTo>
                  <a:pt x="26671" y="93351"/>
                </a:lnTo>
                <a:lnTo>
                  <a:pt x="7084" y="135443"/>
                </a:lnTo>
                <a:lnTo>
                  <a:pt x="0" y="180035"/>
                </a:lnTo>
                <a:lnTo>
                  <a:pt x="0" y="898918"/>
                </a:lnTo>
                <a:lnTo>
                  <a:pt x="7084" y="943510"/>
                </a:lnTo>
                <a:lnTo>
                  <a:pt x="26671" y="985602"/>
                </a:lnTo>
                <a:lnTo>
                  <a:pt x="56261" y="1022692"/>
                </a:lnTo>
                <a:lnTo>
                  <a:pt x="93351" y="1052282"/>
                </a:lnTo>
                <a:lnTo>
                  <a:pt x="135443" y="1071869"/>
                </a:lnTo>
                <a:lnTo>
                  <a:pt x="180035" y="1078953"/>
                </a:lnTo>
                <a:lnTo>
                  <a:pt x="898918" y="1078953"/>
                </a:lnTo>
                <a:lnTo>
                  <a:pt x="943510" y="1071869"/>
                </a:lnTo>
                <a:lnTo>
                  <a:pt x="985602" y="1052282"/>
                </a:lnTo>
                <a:lnTo>
                  <a:pt x="1022692" y="1022692"/>
                </a:lnTo>
                <a:lnTo>
                  <a:pt x="1052282" y="985602"/>
                </a:lnTo>
                <a:lnTo>
                  <a:pt x="1071869" y="943510"/>
                </a:lnTo>
                <a:lnTo>
                  <a:pt x="1078953" y="89891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0C114F8-33FD-B6C3-97B8-528B51C76AF8}"/>
              </a:ext>
            </a:extLst>
          </p:cNvPr>
          <p:cNvSpPr txBox="1"/>
          <p:nvPr/>
        </p:nvSpPr>
        <p:spPr>
          <a:xfrm>
            <a:off x="1961032" y="4623281"/>
            <a:ext cx="71882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4.51</a:t>
            </a:r>
            <a:endParaRPr sz="1500">
              <a:latin typeface="Courier New"/>
              <a:cs typeface="Courier New"/>
            </a:endParaRPr>
          </a:p>
          <a:p>
            <a:pPr marL="131445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7.38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A6A54D9-6AB2-AA71-816A-69C2785A9B0A}"/>
              </a:ext>
            </a:extLst>
          </p:cNvPr>
          <p:cNvSpPr/>
          <p:nvPr/>
        </p:nvSpPr>
        <p:spPr>
          <a:xfrm>
            <a:off x="4297768" y="4443246"/>
            <a:ext cx="1078230" cy="1079500"/>
          </a:xfrm>
          <a:custGeom>
            <a:avLst/>
            <a:gdLst/>
            <a:ahLst/>
            <a:cxnLst/>
            <a:rect l="l" t="t" r="r" b="b"/>
            <a:pathLst>
              <a:path w="1078229" h="1079500">
                <a:moveTo>
                  <a:pt x="1077696" y="898918"/>
                </a:moveTo>
                <a:lnTo>
                  <a:pt x="1077696" y="180035"/>
                </a:lnTo>
                <a:lnTo>
                  <a:pt x="1070611" y="135443"/>
                </a:lnTo>
                <a:lnTo>
                  <a:pt x="1051024" y="93351"/>
                </a:lnTo>
                <a:lnTo>
                  <a:pt x="1021434" y="56261"/>
                </a:lnTo>
                <a:lnTo>
                  <a:pt x="984341" y="26671"/>
                </a:lnTo>
                <a:lnTo>
                  <a:pt x="942246" y="7084"/>
                </a:lnTo>
                <a:lnTo>
                  <a:pt x="897648" y="0"/>
                </a:lnTo>
                <a:lnTo>
                  <a:pt x="178777" y="0"/>
                </a:lnTo>
                <a:lnTo>
                  <a:pt x="134278" y="7084"/>
                </a:lnTo>
                <a:lnTo>
                  <a:pt x="92420" y="26671"/>
                </a:lnTo>
                <a:lnTo>
                  <a:pt x="55632" y="56261"/>
                </a:lnTo>
                <a:lnTo>
                  <a:pt x="26345" y="93351"/>
                </a:lnTo>
                <a:lnTo>
                  <a:pt x="6991" y="135443"/>
                </a:lnTo>
                <a:lnTo>
                  <a:pt x="0" y="180035"/>
                </a:lnTo>
                <a:lnTo>
                  <a:pt x="0" y="898918"/>
                </a:lnTo>
                <a:lnTo>
                  <a:pt x="6991" y="943510"/>
                </a:lnTo>
                <a:lnTo>
                  <a:pt x="26345" y="985602"/>
                </a:lnTo>
                <a:lnTo>
                  <a:pt x="55632" y="1022692"/>
                </a:lnTo>
                <a:lnTo>
                  <a:pt x="92420" y="1052282"/>
                </a:lnTo>
                <a:lnTo>
                  <a:pt x="134278" y="1071869"/>
                </a:lnTo>
                <a:lnTo>
                  <a:pt x="178777" y="1078953"/>
                </a:lnTo>
                <a:lnTo>
                  <a:pt x="897648" y="1078953"/>
                </a:lnTo>
                <a:lnTo>
                  <a:pt x="942246" y="1071869"/>
                </a:lnTo>
                <a:lnTo>
                  <a:pt x="984341" y="1052282"/>
                </a:lnTo>
                <a:lnTo>
                  <a:pt x="1021434" y="1022692"/>
                </a:lnTo>
                <a:lnTo>
                  <a:pt x="1051024" y="985602"/>
                </a:lnTo>
                <a:lnTo>
                  <a:pt x="1070611" y="943510"/>
                </a:lnTo>
                <a:lnTo>
                  <a:pt x="1077696" y="89891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9D18CBE-7BAB-26A0-3890-620924CBF85C}"/>
              </a:ext>
            </a:extLst>
          </p:cNvPr>
          <p:cNvSpPr txBox="1"/>
          <p:nvPr/>
        </p:nvSpPr>
        <p:spPr>
          <a:xfrm>
            <a:off x="4476901" y="4623281"/>
            <a:ext cx="71882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1.33</a:t>
            </a:r>
            <a:endParaRPr sz="1500">
              <a:latin typeface="Courier New"/>
              <a:cs typeface="Courier New"/>
            </a:endParaRPr>
          </a:p>
          <a:p>
            <a:pPr marL="131445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4.64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7D889559-2465-2FD6-3EEC-774EE503B532}"/>
              </a:ext>
            </a:extLst>
          </p:cNvPr>
          <p:cNvSpPr/>
          <p:nvPr/>
        </p:nvSpPr>
        <p:spPr>
          <a:xfrm>
            <a:off x="6813219" y="4443246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1078953" y="898918"/>
                </a:moveTo>
                <a:lnTo>
                  <a:pt x="1078953" y="180035"/>
                </a:lnTo>
                <a:lnTo>
                  <a:pt x="1071775" y="135443"/>
                </a:lnTo>
                <a:lnTo>
                  <a:pt x="1051952" y="93351"/>
                </a:lnTo>
                <a:lnTo>
                  <a:pt x="1022057" y="56261"/>
                </a:lnTo>
                <a:lnTo>
                  <a:pt x="984661" y="26671"/>
                </a:lnTo>
                <a:lnTo>
                  <a:pt x="942334" y="7084"/>
                </a:lnTo>
                <a:lnTo>
                  <a:pt x="897648" y="0"/>
                </a:lnTo>
                <a:lnTo>
                  <a:pt x="180035" y="0"/>
                </a:lnTo>
                <a:lnTo>
                  <a:pt x="135443" y="7084"/>
                </a:lnTo>
                <a:lnTo>
                  <a:pt x="93351" y="26671"/>
                </a:lnTo>
                <a:lnTo>
                  <a:pt x="56261" y="56261"/>
                </a:lnTo>
                <a:lnTo>
                  <a:pt x="26671" y="93351"/>
                </a:lnTo>
                <a:lnTo>
                  <a:pt x="7084" y="135443"/>
                </a:lnTo>
                <a:lnTo>
                  <a:pt x="0" y="180035"/>
                </a:lnTo>
                <a:lnTo>
                  <a:pt x="0" y="898918"/>
                </a:lnTo>
                <a:lnTo>
                  <a:pt x="7084" y="943510"/>
                </a:lnTo>
                <a:lnTo>
                  <a:pt x="26671" y="985602"/>
                </a:lnTo>
                <a:lnTo>
                  <a:pt x="56261" y="1022692"/>
                </a:lnTo>
                <a:lnTo>
                  <a:pt x="93351" y="1052282"/>
                </a:lnTo>
                <a:lnTo>
                  <a:pt x="135443" y="1071869"/>
                </a:lnTo>
                <a:lnTo>
                  <a:pt x="180035" y="1078953"/>
                </a:lnTo>
                <a:lnTo>
                  <a:pt x="897648" y="1078953"/>
                </a:lnTo>
                <a:lnTo>
                  <a:pt x="942334" y="1071869"/>
                </a:lnTo>
                <a:lnTo>
                  <a:pt x="984661" y="1052282"/>
                </a:lnTo>
                <a:lnTo>
                  <a:pt x="1022057" y="1022692"/>
                </a:lnTo>
                <a:lnTo>
                  <a:pt x="1051952" y="985602"/>
                </a:lnTo>
                <a:lnTo>
                  <a:pt x="1071775" y="943510"/>
                </a:lnTo>
                <a:lnTo>
                  <a:pt x="1078953" y="89891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29FFBDFD-8C25-1397-AF18-E357F9852502}"/>
              </a:ext>
            </a:extLst>
          </p:cNvPr>
          <p:cNvSpPr txBox="1"/>
          <p:nvPr/>
        </p:nvSpPr>
        <p:spPr>
          <a:xfrm>
            <a:off x="6992772" y="4623281"/>
            <a:ext cx="71755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3.18</a:t>
            </a:r>
            <a:endParaRPr sz="1500">
              <a:latin typeface="Courier New"/>
              <a:cs typeface="Courier New"/>
            </a:endParaRPr>
          </a:p>
          <a:p>
            <a:pPr marL="130810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2.74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9AD2D909-2F14-CED1-5599-C2E12202E2D4}"/>
              </a:ext>
            </a:extLst>
          </p:cNvPr>
          <p:cNvSpPr/>
          <p:nvPr/>
        </p:nvSpPr>
        <p:spPr>
          <a:xfrm>
            <a:off x="882802" y="5162130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09" h="359410">
                <a:moveTo>
                  <a:pt x="359410" y="0"/>
                </a:moveTo>
                <a:lnTo>
                  <a:pt x="179070" y="0"/>
                </a:lnTo>
                <a:lnTo>
                  <a:pt x="0" y="0"/>
                </a:lnTo>
                <a:lnTo>
                  <a:pt x="0" y="358800"/>
                </a:lnTo>
                <a:lnTo>
                  <a:pt x="179070" y="358800"/>
                </a:lnTo>
                <a:lnTo>
                  <a:pt x="359410" y="35880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09FD79C9-FFE5-F21A-4D25-F051A231BBED}"/>
              </a:ext>
            </a:extLst>
          </p:cNvPr>
          <p:cNvSpPr/>
          <p:nvPr/>
        </p:nvSpPr>
        <p:spPr>
          <a:xfrm>
            <a:off x="3398672" y="5162130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10" h="359410">
                <a:moveTo>
                  <a:pt x="35941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59410" y="35880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4E1AE34A-FFF9-AAEC-6FDD-F294E0137A2A}"/>
              </a:ext>
            </a:extLst>
          </p:cNvPr>
          <p:cNvSpPr/>
          <p:nvPr/>
        </p:nvSpPr>
        <p:spPr>
          <a:xfrm>
            <a:off x="5914542" y="5162130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09" h="359410">
                <a:moveTo>
                  <a:pt x="35941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59410" y="35880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03BD27E3-19C0-8935-6E89-3E8036738A6B}"/>
              </a:ext>
            </a:extLst>
          </p:cNvPr>
          <p:cNvSpPr txBox="1"/>
          <p:nvPr/>
        </p:nvSpPr>
        <p:spPr>
          <a:xfrm>
            <a:off x="870712" y="4932624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c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9597F432-B0CC-C03D-185A-B071D8C4B06D}"/>
              </a:ext>
            </a:extLst>
          </p:cNvPr>
          <p:cNvSpPr txBox="1"/>
          <p:nvPr/>
        </p:nvSpPr>
        <p:spPr>
          <a:xfrm>
            <a:off x="3386166" y="4932624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a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62907E2E-B81E-C389-5364-F0A2B1ED2FE5}"/>
              </a:ext>
            </a:extLst>
          </p:cNvPr>
          <p:cNvSpPr txBox="1"/>
          <p:nvPr/>
        </p:nvSpPr>
        <p:spPr>
          <a:xfrm>
            <a:off x="5901619" y="4932624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d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561AB94F-3C27-E8AC-2CB5-32BA1E1867C9}"/>
              </a:ext>
            </a:extLst>
          </p:cNvPr>
          <p:cNvSpPr/>
          <p:nvPr/>
        </p:nvSpPr>
        <p:spPr>
          <a:xfrm>
            <a:off x="3398672" y="3724375"/>
            <a:ext cx="359410" cy="360680"/>
          </a:xfrm>
          <a:custGeom>
            <a:avLst/>
            <a:gdLst/>
            <a:ahLst/>
            <a:cxnLst/>
            <a:rect l="l" t="t" r="r" b="b"/>
            <a:pathLst>
              <a:path w="359410" h="360679">
                <a:moveTo>
                  <a:pt x="35941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60070"/>
                </a:lnTo>
                <a:lnTo>
                  <a:pt x="180340" y="360070"/>
                </a:lnTo>
                <a:lnTo>
                  <a:pt x="359410" y="36007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DFA213E-34F9-2DFE-BDA2-FD77234D43CF}"/>
              </a:ext>
            </a:extLst>
          </p:cNvPr>
          <p:cNvSpPr txBox="1"/>
          <p:nvPr/>
        </p:nvSpPr>
        <p:spPr>
          <a:xfrm>
            <a:off x="3386157" y="3494865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x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5687B406-25D2-B722-2038-2F3668B4F583}"/>
              </a:ext>
            </a:extLst>
          </p:cNvPr>
          <p:cNvCxnSpPr>
            <a:cxnSpLocks/>
          </p:cNvCxnSpPr>
          <p:nvPr/>
        </p:nvCxnSpPr>
        <p:spPr bwMode="auto">
          <a:xfrm flipV="1">
            <a:off x="1242212" y="5011978"/>
            <a:ext cx="516821" cy="329857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1D27EE98-024E-B884-C170-F95CDBA7EE2C}"/>
              </a:ext>
            </a:extLst>
          </p:cNvPr>
          <p:cNvCxnSpPr/>
          <p:nvPr/>
        </p:nvCxnSpPr>
        <p:spPr bwMode="auto">
          <a:xfrm flipV="1">
            <a:off x="3788092" y="4982996"/>
            <a:ext cx="455012" cy="359740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BD8F877E-5043-FE4D-6DE3-7CAB440FADD0}"/>
              </a:ext>
            </a:extLst>
          </p:cNvPr>
          <p:cNvCxnSpPr/>
          <p:nvPr/>
        </p:nvCxnSpPr>
        <p:spPr bwMode="auto">
          <a:xfrm flipV="1">
            <a:off x="6273952" y="5011978"/>
            <a:ext cx="536423" cy="330758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9417DD51-F0FA-F415-6F08-454A77A86311}"/>
              </a:ext>
            </a:extLst>
          </p:cNvPr>
          <p:cNvCxnSpPr>
            <a:cxnSpLocks/>
          </p:cNvCxnSpPr>
          <p:nvPr/>
        </p:nvCxnSpPr>
        <p:spPr bwMode="auto">
          <a:xfrm>
            <a:off x="3747217" y="3985183"/>
            <a:ext cx="1089094" cy="458063"/>
          </a:xfrm>
          <a:prstGeom prst="bentConnector3">
            <a:avLst>
              <a:gd name="adj1" fmla="val 99443"/>
            </a:avLst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478654542"/>
      </p:ext>
    </p:extLst>
  </p:cSld>
  <p:clrMapOvr>
    <a:masterClrMapping/>
  </p:clrMapOvr>
  <p:transition>
    <p:wipe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B3F01-F04F-7DE2-ABBA-28E779C10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75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65053-2742-62C5-FE1F-93148BEDF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26FC1B-238A-CFF6-5027-CC547F87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6372"/>
            <a:ext cx="8661082" cy="560071"/>
          </a:xfrm>
        </p:spPr>
        <p:txBody>
          <a:bodyPr/>
          <a:lstStyle/>
          <a:p>
            <a:r>
              <a:rPr lang="en-US" dirty="0"/>
              <a:t>AN EXAMPLE: COMPLEX CLASS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6606316B-FBAB-405A-6B54-DEEEEC839E5B}"/>
              </a:ext>
            </a:extLst>
          </p:cNvPr>
          <p:cNvGrpSpPr/>
          <p:nvPr/>
        </p:nvGrpSpPr>
        <p:grpSpPr>
          <a:xfrm>
            <a:off x="607374" y="2123148"/>
            <a:ext cx="7566025" cy="1276985"/>
            <a:chOff x="836790" y="3238068"/>
            <a:chExt cx="7566025" cy="1276985"/>
          </a:xfrm>
        </p:grpSpPr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50EE8FA0-7641-18F3-3413-1A556EAE99BA}"/>
                </a:ext>
              </a:extLst>
            </p:cNvPr>
            <p:cNvSpPr/>
            <p:nvPr/>
          </p:nvSpPr>
          <p:spPr>
            <a:xfrm>
              <a:off x="845769" y="3247034"/>
              <a:ext cx="7547609" cy="1259205"/>
            </a:xfrm>
            <a:custGeom>
              <a:avLst/>
              <a:gdLst/>
              <a:ahLst/>
              <a:cxnLst/>
              <a:rect l="l" t="t" r="r" b="b"/>
              <a:pathLst>
                <a:path w="7547609" h="1259204">
                  <a:moveTo>
                    <a:pt x="7547597" y="1100505"/>
                  </a:moveTo>
                  <a:lnTo>
                    <a:pt x="7547597" y="0"/>
                  </a:lnTo>
                  <a:lnTo>
                    <a:pt x="0" y="0"/>
                  </a:lnTo>
                  <a:lnTo>
                    <a:pt x="0" y="1258989"/>
                  </a:lnTo>
                  <a:lnTo>
                    <a:pt x="6604304" y="1258989"/>
                  </a:lnTo>
                  <a:lnTo>
                    <a:pt x="7547597" y="110050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5">
              <a:extLst>
                <a:ext uri="{FF2B5EF4-FFF2-40B4-BE49-F238E27FC236}">
                  <a16:creationId xmlns:a16="http://schemas.microsoft.com/office/drawing/2014/main" id="{18BCEC71-979F-9AAF-E63F-420015933A5D}"/>
                </a:ext>
              </a:extLst>
            </p:cNvPr>
            <p:cNvSpPr/>
            <p:nvPr/>
          </p:nvSpPr>
          <p:spPr>
            <a:xfrm>
              <a:off x="836790" y="3238068"/>
              <a:ext cx="7566025" cy="1276985"/>
            </a:xfrm>
            <a:custGeom>
              <a:avLst/>
              <a:gdLst/>
              <a:ahLst/>
              <a:cxnLst/>
              <a:rect l="l" t="t" r="r" b="b"/>
              <a:pathLst>
                <a:path w="7566025" h="1276985">
                  <a:moveTo>
                    <a:pt x="7565555" y="1113853"/>
                  </a:moveTo>
                  <a:lnTo>
                    <a:pt x="7565555" y="4013"/>
                  </a:lnTo>
                  <a:lnTo>
                    <a:pt x="7561529" y="0"/>
                  </a:lnTo>
                  <a:lnTo>
                    <a:pt x="4025" y="0"/>
                  </a:lnTo>
                  <a:lnTo>
                    <a:pt x="0" y="4013"/>
                  </a:lnTo>
                  <a:lnTo>
                    <a:pt x="0" y="1272908"/>
                  </a:lnTo>
                  <a:lnTo>
                    <a:pt x="4025" y="1276921"/>
                  </a:lnTo>
                  <a:lnTo>
                    <a:pt x="8978" y="1276921"/>
                  </a:lnTo>
                  <a:lnTo>
                    <a:pt x="8978" y="8966"/>
                  </a:lnTo>
                  <a:lnTo>
                    <a:pt x="17945" y="8966"/>
                  </a:lnTo>
                  <a:lnTo>
                    <a:pt x="17945" y="17932"/>
                  </a:lnTo>
                  <a:lnTo>
                    <a:pt x="7547609" y="17932"/>
                  </a:lnTo>
                  <a:lnTo>
                    <a:pt x="7547609" y="8966"/>
                  </a:lnTo>
                  <a:lnTo>
                    <a:pt x="7556576" y="8966"/>
                  </a:lnTo>
                  <a:lnTo>
                    <a:pt x="7556576" y="1118564"/>
                  </a:lnTo>
                  <a:lnTo>
                    <a:pt x="7562392" y="1117587"/>
                  </a:lnTo>
                  <a:lnTo>
                    <a:pt x="7565555" y="1113853"/>
                  </a:lnTo>
                  <a:close/>
                </a:path>
                <a:path w="7566025" h="1276985">
                  <a:moveTo>
                    <a:pt x="17945" y="17932"/>
                  </a:moveTo>
                  <a:lnTo>
                    <a:pt x="17945" y="8966"/>
                  </a:lnTo>
                  <a:lnTo>
                    <a:pt x="8978" y="8966"/>
                  </a:lnTo>
                  <a:lnTo>
                    <a:pt x="8978" y="17932"/>
                  </a:lnTo>
                  <a:lnTo>
                    <a:pt x="17945" y="17932"/>
                  </a:lnTo>
                  <a:close/>
                </a:path>
                <a:path w="7566025" h="1276985">
                  <a:moveTo>
                    <a:pt x="17945" y="1258989"/>
                  </a:moveTo>
                  <a:lnTo>
                    <a:pt x="17945" y="17932"/>
                  </a:lnTo>
                  <a:lnTo>
                    <a:pt x="8978" y="17932"/>
                  </a:lnTo>
                  <a:lnTo>
                    <a:pt x="8978" y="1258989"/>
                  </a:lnTo>
                  <a:lnTo>
                    <a:pt x="17945" y="1258989"/>
                  </a:lnTo>
                  <a:close/>
                </a:path>
                <a:path w="7566025" h="1276985">
                  <a:moveTo>
                    <a:pt x="6613283" y="1276921"/>
                  </a:moveTo>
                  <a:lnTo>
                    <a:pt x="6613283" y="1267955"/>
                  </a:lnTo>
                  <a:lnTo>
                    <a:pt x="6611797" y="1259103"/>
                  </a:lnTo>
                  <a:lnTo>
                    <a:pt x="8978" y="1258989"/>
                  </a:lnTo>
                  <a:lnTo>
                    <a:pt x="8978" y="1267955"/>
                  </a:lnTo>
                  <a:lnTo>
                    <a:pt x="17945" y="1267955"/>
                  </a:lnTo>
                  <a:lnTo>
                    <a:pt x="17945" y="1276921"/>
                  </a:lnTo>
                  <a:lnTo>
                    <a:pt x="6613283" y="1276921"/>
                  </a:lnTo>
                  <a:close/>
                </a:path>
                <a:path w="7566025" h="1276985">
                  <a:moveTo>
                    <a:pt x="17945" y="1276921"/>
                  </a:moveTo>
                  <a:lnTo>
                    <a:pt x="17945" y="1267955"/>
                  </a:lnTo>
                  <a:lnTo>
                    <a:pt x="8978" y="1267955"/>
                  </a:lnTo>
                  <a:lnTo>
                    <a:pt x="8978" y="1276921"/>
                  </a:lnTo>
                  <a:lnTo>
                    <a:pt x="17945" y="1276921"/>
                  </a:lnTo>
                  <a:close/>
                </a:path>
                <a:path w="7566025" h="1276985">
                  <a:moveTo>
                    <a:pt x="6612478" y="1258989"/>
                  </a:moveTo>
                  <a:lnTo>
                    <a:pt x="6611797" y="1258989"/>
                  </a:lnTo>
                  <a:lnTo>
                    <a:pt x="6612478" y="1258989"/>
                  </a:lnTo>
                  <a:close/>
                </a:path>
                <a:path w="7566025" h="1276985">
                  <a:moveTo>
                    <a:pt x="6613283" y="1267955"/>
                  </a:moveTo>
                  <a:lnTo>
                    <a:pt x="6613283" y="1258989"/>
                  </a:lnTo>
                  <a:lnTo>
                    <a:pt x="6611797" y="1259103"/>
                  </a:lnTo>
                  <a:lnTo>
                    <a:pt x="6613283" y="1267955"/>
                  </a:lnTo>
                  <a:close/>
                </a:path>
                <a:path w="7566025" h="1276985">
                  <a:moveTo>
                    <a:pt x="7556576" y="1109471"/>
                  </a:moveTo>
                  <a:lnTo>
                    <a:pt x="7555090" y="1100620"/>
                  </a:lnTo>
                  <a:lnTo>
                    <a:pt x="6612478" y="1258989"/>
                  </a:lnTo>
                  <a:lnTo>
                    <a:pt x="6613283" y="1258989"/>
                  </a:lnTo>
                  <a:lnTo>
                    <a:pt x="6613283" y="1276921"/>
                  </a:lnTo>
                  <a:lnTo>
                    <a:pt x="6614769" y="1276807"/>
                  </a:lnTo>
                  <a:lnTo>
                    <a:pt x="7547609" y="1120071"/>
                  </a:lnTo>
                  <a:lnTo>
                    <a:pt x="7547609" y="1109471"/>
                  </a:lnTo>
                  <a:lnTo>
                    <a:pt x="7556576" y="1109471"/>
                  </a:lnTo>
                  <a:close/>
                </a:path>
                <a:path w="7566025" h="1276985">
                  <a:moveTo>
                    <a:pt x="7556576" y="17932"/>
                  </a:moveTo>
                  <a:lnTo>
                    <a:pt x="7556576" y="8966"/>
                  </a:lnTo>
                  <a:lnTo>
                    <a:pt x="7547609" y="8966"/>
                  </a:lnTo>
                  <a:lnTo>
                    <a:pt x="7547609" y="17932"/>
                  </a:lnTo>
                  <a:lnTo>
                    <a:pt x="7556576" y="17932"/>
                  </a:lnTo>
                  <a:close/>
                </a:path>
                <a:path w="7566025" h="1276985">
                  <a:moveTo>
                    <a:pt x="7556576" y="1109471"/>
                  </a:moveTo>
                  <a:lnTo>
                    <a:pt x="7556576" y="17932"/>
                  </a:lnTo>
                  <a:lnTo>
                    <a:pt x="7547609" y="17932"/>
                  </a:lnTo>
                  <a:lnTo>
                    <a:pt x="7547609" y="1101876"/>
                  </a:lnTo>
                  <a:lnTo>
                    <a:pt x="7555090" y="1100620"/>
                  </a:lnTo>
                  <a:lnTo>
                    <a:pt x="7556576" y="1109471"/>
                  </a:lnTo>
                  <a:close/>
                </a:path>
                <a:path w="7566025" h="1276985">
                  <a:moveTo>
                    <a:pt x="7556576" y="1118564"/>
                  </a:moveTo>
                  <a:lnTo>
                    <a:pt x="7556576" y="1109471"/>
                  </a:lnTo>
                  <a:lnTo>
                    <a:pt x="7547609" y="1109471"/>
                  </a:lnTo>
                  <a:lnTo>
                    <a:pt x="7547609" y="1120071"/>
                  </a:lnTo>
                  <a:lnTo>
                    <a:pt x="7556576" y="11185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8">
            <a:extLst>
              <a:ext uri="{FF2B5EF4-FFF2-40B4-BE49-F238E27FC236}">
                <a16:creationId xmlns:a16="http://schemas.microsoft.com/office/drawing/2014/main" id="{3745646B-99A5-1C59-8190-5ACEA80C8F6B}"/>
              </a:ext>
            </a:extLst>
          </p:cNvPr>
          <p:cNvSpPr txBox="1"/>
          <p:nvPr/>
        </p:nvSpPr>
        <p:spPr>
          <a:xfrm>
            <a:off x="753259" y="2242396"/>
            <a:ext cx="4785360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latin typeface="Courier New"/>
                <a:cs typeface="Courier New"/>
              </a:rPr>
              <a:t>public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addReal(double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real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35" dirty="0">
                <a:latin typeface="Courier New"/>
                <a:cs typeface="Courier New"/>
              </a:rPr>
              <a:t>x;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55"/>
              </a:lnSpc>
            </a:pPr>
            <a:r>
              <a:rPr sz="1850" dirty="0">
                <a:latin typeface="Courier New"/>
                <a:cs typeface="Courier New"/>
              </a:rPr>
              <a:t>return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this;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BACDCDE6-E3D0-2B33-0540-41C28E5AD21E}"/>
              </a:ext>
            </a:extLst>
          </p:cNvPr>
          <p:cNvSpPr txBox="1"/>
          <p:nvPr/>
        </p:nvSpPr>
        <p:spPr>
          <a:xfrm>
            <a:off x="753259" y="3000595"/>
            <a:ext cx="16637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grpSp>
        <p:nvGrpSpPr>
          <p:cNvPr id="34" name="object 10">
            <a:extLst>
              <a:ext uri="{FF2B5EF4-FFF2-40B4-BE49-F238E27FC236}">
                <a16:creationId xmlns:a16="http://schemas.microsoft.com/office/drawing/2014/main" id="{94AAC9E8-B780-A23D-1627-13771F015895}"/>
              </a:ext>
            </a:extLst>
          </p:cNvPr>
          <p:cNvGrpSpPr/>
          <p:nvPr/>
        </p:nvGrpSpPr>
        <p:grpSpPr>
          <a:xfrm>
            <a:off x="4390843" y="3031033"/>
            <a:ext cx="5318760" cy="1185545"/>
            <a:chOff x="4620259" y="4145953"/>
            <a:chExt cx="5318760" cy="1185545"/>
          </a:xfrm>
        </p:grpSpPr>
        <p:sp>
          <p:nvSpPr>
            <p:cNvPr id="35" name="object 11">
              <a:extLst>
                <a:ext uri="{FF2B5EF4-FFF2-40B4-BE49-F238E27FC236}">
                  <a16:creationId xmlns:a16="http://schemas.microsoft.com/office/drawing/2014/main" id="{8B51F420-2000-A9C0-6624-0B8A99787F58}"/>
                </a:ext>
              </a:extLst>
            </p:cNvPr>
            <p:cNvSpPr/>
            <p:nvPr/>
          </p:nvSpPr>
          <p:spPr>
            <a:xfrm>
              <a:off x="4728210" y="4253712"/>
              <a:ext cx="5210810" cy="1078230"/>
            </a:xfrm>
            <a:custGeom>
              <a:avLst/>
              <a:gdLst/>
              <a:ahLst/>
              <a:cxnLst/>
              <a:rect l="l" t="t" r="r" b="b"/>
              <a:pathLst>
                <a:path w="5210809" h="1078229">
                  <a:moveTo>
                    <a:pt x="5210810" y="0"/>
                  </a:moveTo>
                  <a:lnTo>
                    <a:pt x="2604770" y="0"/>
                  </a:lnTo>
                  <a:lnTo>
                    <a:pt x="0" y="0"/>
                  </a:lnTo>
                  <a:lnTo>
                    <a:pt x="0" y="1077696"/>
                  </a:lnTo>
                  <a:lnTo>
                    <a:pt x="2604770" y="1077696"/>
                  </a:lnTo>
                  <a:lnTo>
                    <a:pt x="5210810" y="1077696"/>
                  </a:lnTo>
                  <a:lnTo>
                    <a:pt x="521081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2">
              <a:extLst>
                <a:ext uri="{FF2B5EF4-FFF2-40B4-BE49-F238E27FC236}">
                  <a16:creationId xmlns:a16="http://schemas.microsoft.com/office/drawing/2014/main" id="{4DE8052D-5BBC-A988-B7D9-D3D2E70BCEB1}"/>
                </a:ext>
              </a:extLst>
            </p:cNvPr>
            <p:cNvSpPr/>
            <p:nvPr/>
          </p:nvSpPr>
          <p:spPr>
            <a:xfrm>
              <a:off x="4620260" y="4145952"/>
              <a:ext cx="5210810" cy="1078230"/>
            </a:xfrm>
            <a:custGeom>
              <a:avLst/>
              <a:gdLst/>
              <a:ahLst/>
              <a:cxnLst/>
              <a:rect l="l" t="t" r="r" b="b"/>
              <a:pathLst>
                <a:path w="5210809" h="1078229">
                  <a:moveTo>
                    <a:pt x="5210810" y="0"/>
                  </a:moveTo>
                  <a:lnTo>
                    <a:pt x="2604770" y="0"/>
                  </a:lnTo>
                  <a:lnTo>
                    <a:pt x="0" y="0"/>
                  </a:lnTo>
                  <a:lnTo>
                    <a:pt x="0" y="1077683"/>
                  </a:lnTo>
                  <a:lnTo>
                    <a:pt x="2604770" y="1077683"/>
                  </a:lnTo>
                  <a:lnTo>
                    <a:pt x="5210810" y="1077683"/>
                  </a:lnTo>
                  <a:lnTo>
                    <a:pt x="52108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13">
            <a:extLst>
              <a:ext uri="{FF2B5EF4-FFF2-40B4-BE49-F238E27FC236}">
                <a16:creationId xmlns:a16="http://schemas.microsoft.com/office/drawing/2014/main" id="{89A75602-44C0-FC1E-C870-82E484859B56}"/>
              </a:ext>
            </a:extLst>
          </p:cNvPr>
          <p:cNvSpPr txBox="1"/>
          <p:nvPr/>
        </p:nvSpPr>
        <p:spPr>
          <a:xfrm>
            <a:off x="4498793" y="3138792"/>
            <a:ext cx="5210810" cy="10782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47625" marR="254635">
              <a:lnSpc>
                <a:spcPts val="1989"/>
              </a:lnSpc>
              <a:spcBef>
                <a:spcPts val="305"/>
              </a:spcBef>
            </a:pP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new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Complex(1.33,4.64); a.addReal(2.0); a.addReal(3.0).addReal(3.23);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38" name="object 14">
            <a:extLst>
              <a:ext uri="{FF2B5EF4-FFF2-40B4-BE49-F238E27FC236}">
                <a16:creationId xmlns:a16="http://schemas.microsoft.com/office/drawing/2014/main" id="{723544A8-CC2E-0868-1CA1-881039FE45D7}"/>
              </a:ext>
            </a:extLst>
          </p:cNvPr>
          <p:cNvSpPr/>
          <p:nvPr/>
        </p:nvSpPr>
        <p:spPr>
          <a:xfrm>
            <a:off x="1515271" y="4468787"/>
            <a:ext cx="1079500" cy="1078230"/>
          </a:xfrm>
          <a:custGeom>
            <a:avLst/>
            <a:gdLst/>
            <a:ahLst/>
            <a:cxnLst/>
            <a:rect l="l" t="t" r="r" b="b"/>
            <a:pathLst>
              <a:path w="1079500" h="1078229">
                <a:moveTo>
                  <a:pt x="1078953" y="897648"/>
                </a:moveTo>
                <a:lnTo>
                  <a:pt x="1078953" y="178765"/>
                </a:lnTo>
                <a:lnTo>
                  <a:pt x="1071780" y="134708"/>
                </a:lnTo>
                <a:lnTo>
                  <a:pt x="1051999" y="92975"/>
                </a:lnTo>
                <a:lnTo>
                  <a:pt x="1022215" y="56102"/>
                </a:lnTo>
                <a:lnTo>
                  <a:pt x="985034" y="26624"/>
                </a:lnTo>
                <a:lnTo>
                  <a:pt x="943062" y="7078"/>
                </a:lnTo>
                <a:lnTo>
                  <a:pt x="898906" y="0"/>
                </a:lnTo>
                <a:lnTo>
                  <a:pt x="180035" y="0"/>
                </a:lnTo>
                <a:lnTo>
                  <a:pt x="135443" y="7078"/>
                </a:lnTo>
                <a:lnTo>
                  <a:pt x="93351" y="26624"/>
                </a:lnTo>
                <a:lnTo>
                  <a:pt x="56260" y="56102"/>
                </a:lnTo>
                <a:lnTo>
                  <a:pt x="26671" y="92975"/>
                </a:lnTo>
                <a:lnTo>
                  <a:pt x="7084" y="134708"/>
                </a:lnTo>
                <a:lnTo>
                  <a:pt x="0" y="178765"/>
                </a:lnTo>
                <a:lnTo>
                  <a:pt x="0" y="897648"/>
                </a:lnTo>
                <a:lnTo>
                  <a:pt x="7084" y="942240"/>
                </a:lnTo>
                <a:lnTo>
                  <a:pt x="26671" y="984332"/>
                </a:lnTo>
                <a:lnTo>
                  <a:pt x="56261" y="1021422"/>
                </a:lnTo>
                <a:lnTo>
                  <a:pt x="93351" y="1051012"/>
                </a:lnTo>
                <a:lnTo>
                  <a:pt x="135443" y="1070599"/>
                </a:lnTo>
                <a:lnTo>
                  <a:pt x="180035" y="1077683"/>
                </a:lnTo>
                <a:lnTo>
                  <a:pt x="898906" y="1077683"/>
                </a:lnTo>
                <a:lnTo>
                  <a:pt x="943062" y="1070599"/>
                </a:lnTo>
                <a:lnTo>
                  <a:pt x="985034" y="1051012"/>
                </a:lnTo>
                <a:lnTo>
                  <a:pt x="1022215" y="1021422"/>
                </a:lnTo>
                <a:lnTo>
                  <a:pt x="1051999" y="984332"/>
                </a:lnTo>
                <a:lnTo>
                  <a:pt x="1071780" y="942240"/>
                </a:lnTo>
                <a:lnTo>
                  <a:pt x="1078953" y="89764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5">
            <a:extLst>
              <a:ext uri="{FF2B5EF4-FFF2-40B4-BE49-F238E27FC236}">
                <a16:creationId xmlns:a16="http://schemas.microsoft.com/office/drawing/2014/main" id="{06A1200F-F3F5-CDC1-9BB4-5147C15E5364}"/>
              </a:ext>
            </a:extLst>
          </p:cNvPr>
          <p:cNvSpPr txBox="1"/>
          <p:nvPr/>
        </p:nvSpPr>
        <p:spPr>
          <a:xfrm>
            <a:off x="1695904" y="4647552"/>
            <a:ext cx="71882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315"/>
              </a:spcBef>
            </a:pPr>
            <a:r>
              <a:rPr sz="1500" spc="-20" dirty="0">
                <a:latin typeface="Courier New"/>
                <a:cs typeface="Courier New"/>
              </a:rPr>
              <a:t>1.33</a:t>
            </a:r>
            <a:endParaRPr sz="1500">
              <a:latin typeface="Courier New"/>
              <a:cs typeface="Courier New"/>
            </a:endParaRPr>
          </a:p>
          <a:p>
            <a:pPr marL="129539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4.64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0" name="object 16">
            <a:extLst>
              <a:ext uri="{FF2B5EF4-FFF2-40B4-BE49-F238E27FC236}">
                <a16:creationId xmlns:a16="http://schemas.microsoft.com/office/drawing/2014/main" id="{C6B6DD9B-E52A-21AD-FBEC-36415B6A09FA}"/>
              </a:ext>
            </a:extLst>
          </p:cNvPr>
          <p:cNvSpPr/>
          <p:nvPr/>
        </p:nvSpPr>
        <p:spPr>
          <a:xfrm>
            <a:off x="616404" y="5187670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09" h="359409">
                <a:moveTo>
                  <a:pt x="35941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59410" y="35880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8">
            <a:extLst>
              <a:ext uri="{FF2B5EF4-FFF2-40B4-BE49-F238E27FC236}">
                <a16:creationId xmlns:a16="http://schemas.microsoft.com/office/drawing/2014/main" id="{41D2291E-A4F9-2B1D-8E99-1AACA4535015}"/>
              </a:ext>
            </a:extLst>
          </p:cNvPr>
          <p:cNvSpPr txBox="1"/>
          <p:nvPr/>
        </p:nvSpPr>
        <p:spPr>
          <a:xfrm>
            <a:off x="603650" y="4958164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a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43" name="object 19">
            <a:extLst>
              <a:ext uri="{FF2B5EF4-FFF2-40B4-BE49-F238E27FC236}">
                <a16:creationId xmlns:a16="http://schemas.microsoft.com/office/drawing/2014/main" id="{E5F31055-CA58-A37A-C5C3-7D098B0658EA}"/>
              </a:ext>
            </a:extLst>
          </p:cNvPr>
          <p:cNvSpPr/>
          <p:nvPr/>
        </p:nvSpPr>
        <p:spPr>
          <a:xfrm>
            <a:off x="4749593" y="4468787"/>
            <a:ext cx="1079500" cy="1078230"/>
          </a:xfrm>
          <a:custGeom>
            <a:avLst/>
            <a:gdLst/>
            <a:ahLst/>
            <a:cxnLst/>
            <a:rect l="l" t="t" r="r" b="b"/>
            <a:pathLst>
              <a:path w="1079500" h="1078229">
                <a:moveTo>
                  <a:pt x="1078953" y="897648"/>
                </a:moveTo>
                <a:lnTo>
                  <a:pt x="1078953" y="178765"/>
                </a:lnTo>
                <a:lnTo>
                  <a:pt x="1071869" y="134708"/>
                </a:lnTo>
                <a:lnTo>
                  <a:pt x="1052282" y="92975"/>
                </a:lnTo>
                <a:lnTo>
                  <a:pt x="1022692" y="56102"/>
                </a:lnTo>
                <a:lnTo>
                  <a:pt x="985602" y="26624"/>
                </a:lnTo>
                <a:lnTo>
                  <a:pt x="943510" y="7078"/>
                </a:lnTo>
                <a:lnTo>
                  <a:pt x="898918" y="0"/>
                </a:lnTo>
                <a:lnTo>
                  <a:pt x="180035" y="0"/>
                </a:lnTo>
                <a:lnTo>
                  <a:pt x="135443" y="7078"/>
                </a:lnTo>
                <a:lnTo>
                  <a:pt x="93351" y="26624"/>
                </a:lnTo>
                <a:lnTo>
                  <a:pt x="56261" y="56102"/>
                </a:lnTo>
                <a:lnTo>
                  <a:pt x="26671" y="92975"/>
                </a:lnTo>
                <a:lnTo>
                  <a:pt x="7084" y="134708"/>
                </a:lnTo>
                <a:lnTo>
                  <a:pt x="0" y="178765"/>
                </a:lnTo>
                <a:lnTo>
                  <a:pt x="0" y="897648"/>
                </a:lnTo>
                <a:lnTo>
                  <a:pt x="7084" y="942240"/>
                </a:lnTo>
                <a:lnTo>
                  <a:pt x="26671" y="984332"/>
                </a:lnTo>
                <a:lnTo>
                  <a:pt x="56261" y="1021422"/>
                </a:lnTo>
                <a:lnTo>
                  <a:pt x="93351" y="1051012"/>
                </a:lnTo>
                <a:lnTo>
                  <a:pt x="135443" y="1070599"/>
                </a:lnTo>
                <a:lnTo>
                  <a:pt x="180035" y="1077683"/>
                </a:lnTo>
                <a:lnTo>
                  <a:pt x="898918" y="1077683"/>
                </a:lnTo>
                <a:lnTo>
                  <a:pt x="943510" y="1070599"/>
                </a:lnTo>
                <a:lnTo>
                  <a:pt x="985602" y="1051012"/>
                </a:lnTo>
                <a:lnTo>
                  <a:pt x="1022692" y="1021422"/>
                </a:lnTo>
                <a:lnTo>
                  <a:pt x="1052282" y="984332"/>
                </a:lnTo>
                <a:lnTo>
                  <a:pt x="1071869" y="942240"/>
                </a:lnTo>
                <a:lnTo>
                  <a:pt x="1078953" y="89764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0">
            <a:extLst>
              <a:ext uri="{FF2B5EF4-FFF2-40B4-BE49-F238E27FC236}">
                <a16:creationId xmlns:a16="http://schemas.microsoft.com/office/drawing/2014/main" id="{34B99197-BF4F-A4C8-1A70-F8FF7EC2993A}"/>
              </a:ext>
            </a:extLst>
          </p:cNvPr>
          <p:cNvSpPr txBox="1"/>
          <p:nvPr/>
        </p:nvSpPr>
        <p:spPr>
          <a:xfrm>
            <a:off x="4929324" y="4647552"/>
            <a:ext cx="71882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315"/>
              </a:spcBef>
            </a:pPr>
            <a:r>
              <a:rPr sz="1500" spc="-20" dirty="0">
                <a:latin typeface="Courier New"/>
                <a:cs typeface="Courier New"/>
              </a:rPr>
              <a:t>3.33</a:t>
            </a:r>
            <a:endParaRPr sz="1500">
              <a:latin typeface="Courier New"/>
              <a:cs typeface="Courier New"/>
            </a:endParaRPr>
          </a:p>
          <a:p>
            <a:pPr marL="130810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4.64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5" name="object 21">
            <a:extLst>
              <a:ext uri="{FF2B5EF4-FFF2-40B4-BE49-F238E27FC236}">
                <a16:creationId xmlns:a16="http://schemas.microsoft.com/office/drawing/2014/main" id="{06F21335-A1EB-30D7-CDD7-77E021972EAF}"/>
              </a:ext>
            </a:extLst>
          </p:cNvPr>
          <p:cNvSpPr/>
          <p:nvPr/>
        </p:nvSpPr>
        <p:spPr>
          <a:xfrm>
            <a:off x="3851094" y="5187670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10" h="359409">
                <a:moveTo>
                  <a:pt x="359410" y="0"/>
                </a:moveTo>
                <a:lnTo>
                  <a:pt x="179070" y="0"/>
                </a:lnTo>
                <a:lnTo>
                  <a:pt x="0" y="0"/>
                </a:lnTo>
                <a:lnTo>
                  <a:pt x="0" y="358800"/>
                </a:lnTo>
                <a:lnTo>
                  <a:pt x="179070" y="358800"/>
                </a:lnTo>
                <a:lnTo>
                  <a:pt x="359410" y="35880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3">
            <a:extLst>
              <a:ext uri="{FF2B5EF4-FFF2-40B4-BE49-F238E27FC236}">
                <a16:creationId xmlns:a16="http://schemas.microsoft.com/office/drawing/2014/main" id="{B5374960-9566-B002-8A3D-9C111FE3EC1F}"/>
              </a:ext>
            </a:extLst>
          </p:cNvPr>
          <p:cNvSpPr txBox="1"/>
          <p:nvPr/>
        </p:nvSpPr>
        <p:spPr>
          <a:xfrm>
            <a:off x="3837976" y="4958164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a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48" name="object 24">
            <a:extLst>
              <a:ext uri="{FF2B5EF4-FFF2-40B4-BE49-F238E27FC236}">
                <a16:creationId xmlns:a16="http://schemas.microsoft.com/office/drawing/2014/main" id="{54E0F655-062B-9DF3-8BD5-D8B944F225BB}"/>
              </a:ext>
            </a:extLst>
          </p:cNvPr>
          <p:cNvSpPr/>
          <p:nvPr/>
        </p:nvSpPr>
        <p:spPr>
          <a:xfrm>
            <a:off x="7983915" y="4468787"/>
            <a:ext cx="1079500" cy="1078230"/>
          </a:xfrm>
          <a:custGeom>
            <a:avLst/>
            <a:gdLst/>
            <a:ahLst/>
            <a:cxnLst/>
            <a:rect l="l" t="t" r="r" b="b"/>
            <a:pathLst>
              <a:path w="1079500" h="1078229">
                <a:moveTo>
                  <a:pt x="1078953" y="897648"/>
                </a:moveTo>
                <a:lnTo>
                  <a:pt x="1078953" y="178765"/>
                </a:lnTo>
                <a:lnTo>
                  <a:pt x="1071869" y="134708"/>
                </a:lnTo>
                <a:lnTo>
                  <a:pt x="1052282" y="92975"/>
                </a:lnTo>
                <a:lnTo>
                  <a:pt x="1022692" y="56102"/>
                </a:lnTo>
                <a:lnTo>
                  <a:pt x="985602" y="26624"/>
                </a:lnTo>
                <a:lnTo>
                  <a:pt x="943510" y="7078"/>
                </a:lnTo>
                <a:lnTo>
                  <a:pt x="898918" y="0"/>
                </a:lnTo>
                <a:lnTo>
                  <a:pt x="180035" y="0"/>
                </a:lnTo>
                <a:lnTo>
                  <a:pt x="135443" y="7078"/>
                </a:lnTo>
                <a:lnTo>
                  <a:pt x="93351" y="26624"/>
                </a:lnTo>
                <a:lnTo>
                  <a:pt x="56260" y="56102"/>
                </a:lnTo>
                <a:lnTo>
                  <a:pt x="26671" y="92975"/>
                </a:lnTo>
                <a:lnTo>
                  <a:pt x="7084" y="134708"/>
                </a:lnTo>
                <a:lnTo>
                  <a:pt x="0" y="178765"/>
                </a:lnTo>
                <a:lnTo>
                  <a:pt x="0" y="897648"/>
                </a:lnTo>
                <a:lnTo>
                  <a:pt x="7084" y="942240"/>
                </a:lnTo>
                <a:lnTo>
                  <a:pt x="26671" y="984332"/>
                </a:lnTo>
                <a:lnTo>
                  <a:pt x="56260" y="1021422"/>
                </a:lnTo>
                <a:lnTo>
                  <a:pt x="93351" y="1051012"/>
                </a:lnTo>
                <a:lnTo>
                  <a:pt x="135443" y="1070599"/>
                </a:lnTo>
                <a:lnTo>
                  <a:pt x="180035" y="1077683"/>
                </a:lnTo>
                <a:lnTo>
                  <a:pt x="898918" y="1077683"/>
                </a:lnTo>
                <a:lnTo>
                  <a:pt x="943510" y="1070599"/>
                </a:lnTo>
                <a:lnTo>
                  <a:pt x="985602" y="1051012"/>
                </a:lnTo>
                <a:lnTo>
                  <a:pt x="1022692" y="1021422"/>
                </a:lnTo>
                <a:lnTo>
                  <a:pt x="1052282" y="984332"/>
                </a:lnTo>
                <a:lnTo>
                  <a:pt x="1071869" y="942240"/>
                </a:lnTo>
                <a:lnTo>
                  <a:pt x="1078953" y="89764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5">
            <a:extLst>
              <a:ext uri="{FF2B5EF4-FFF2-40B4-BE49-F238E27FC236}">
                <a16:creationId xmlns:a16="http://schemas.microsoft.com/office/drawing/2014/main" id="{69D9F92B-41F0-12A8-8AE3-33690307D052}"/>
              </a:ext>
            </a:extLst>
          </p:cNvPr>
          <p:cNvSpPr txBox="1"/>
          <p:nvPr/>
        </p:nvSpPr>
        <p:spPr>
          <a:xfrm>
            <a:off x="8164014" y="4647552"/>
            <a:ext cx="71882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315"/>
              </a:spcBef>
            </a:pPr>
            <a:r>
              <a:rPr sz="1500" spc="-20" dirty="0">
                <a:latin typeface="Courier New"/>
                <a:cs typeface="Courier New"/>
              </a:rPr>
              <a:t>9.56</a:t>
            </a:r>
            <a:endParaRPr sz="1500">
              <a:latin typeface="Courier New"/>
              <a:cs typeface="Courier New"/>
            </a:endParaRPr>
          </a:p>
          <a:p>
            <a:pPr marL="130175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4.64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0" name="object 26">
            <a:extLst>
              <a:ext uri="{FF2B5EF4-FFF2-40B4-BE49-F238E27FC236}">
                <a16:creationId xmlns:a16="http://schemas.microsoft.com/office/drawing/2014/main" id="{5B961F92-F38E-8CBE-B5C7-2DA1326C5618}"/>
              </a:ext>
            </a:extLst>
          </p:cNvPr>
          <p:cNvSpPr/>
          <p:nvPr/>
        </p:nvSpPr>
        <p:spPr>
          <a:xfrm>
            <a:off x="7085784" y="5187670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09" h="359409">
                <a:moveTo>
                  <a:pt x="359410" y="0"/>
                </a:moveTo>
                <a:lnTo>
                  <a:pt x="179070" y="0"/>
                </a:lnTo>
                <a:lnTo>
                  <a:pt x="0" y="0"/>
                </a:lnTo>
                <a:lnTo>
                  <a:pt x="0" y="358800"/>
                </a:lnTo>
                <a:lnTo>
                  <a:pt x="179070" y="358800"/>
                </a:lnTo>
                <a:lnTo>
                  <a:pt x="359410" y="35880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8">
            <a:extLst>
              <a:ext uri="{FF2B5EF4-FFF2-40B4-BE49-F238E27FC236}">
                <a16:creationId xmlns:a16="http://schemas.microsoft.com/office/drawing/2014/main" id="{F725DA35-3D5D-25FA-011A-16FBB7E00545}"/>
              </a:ext>
            </a:extLst>
          </p:cNvPr>
          <p:cNvSpPr txBox="1"/>
          <p:nvPr/>
        </p:nvSpPr>
        <p:spPr>
          <a:xfrm>
            <a:off x="7073567" y="4958164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a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53" name="object 29">
            <a:extLst>
              <a:ext uri="{FF2B5EF4-FFF2-40B4-BE49-F238E27FC236}">
                <a16:creationId xmlns:a16="http://schemas.microsoft.com/office/drawing/2014/main" id="{4117FBFE-9D5C-C7E5-71A7-91447DB6A09A}"/>
              </a:ext>
            </a:extLst>
          </p:cNvPr>
          <p:cNvSpPr txBox="1"/>
          <p:nvPr/>
        </p:nvSpPr>
        <p:spPr>
          <a:xfrm>
            <a:off x="3837976" y="4416785"/>
            <a:ext cx="252095" cy="330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960" dirty="0">
                <a:latin typeface="Calibri"/>
                <a:cs typeface="Calibri"/>
              </a:rPr>
              <a:t>❷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5" name="object 30">
            <a:extLst>
              <a:ext uri="{FF2B5EF4-FFF2-40B4-BE49-F238E27FC236}">
                <a16:creationId xmlns:a16="http://schemas.microsoft.com/office/drawing/2014/main" id="{320BF46E-9CFB-7220-66D4-061C73860A50}"/>
              </a:ext>
            </a:extLst>
          </p:cNvPr>
          <p:cNvSpPr txBox="1"/>
          <p:nvPr/>
        </p:nvSpPr>
        <p:spPr>
          <a:xfrm>
            <a:off x="603648" y="4416785"/>
            <a:ext cx="252095" cy="330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960" dirty="0">
                <a:latin typeface="Calibri"/>
                <a:cs typeface="Calibri"/>
              </a:rPr>
              <a:t>❶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7" name="object 31">
            <a:extLst>
              <a:ext uri="{FF2B5EF4-FFF2-40B4-BE49-F238E27FC236}">
                <a16:creationId xmlns:a16="http://schemas.microsoft.com/office/drawing/2014/main" id="{1B49F8A9-958D-BD97-DABC-B1D1E52E4C84}"/>
              </a:ext>
            </a:extLst>
          </p:cNvPr>
          <p:cNvSpPr txBox="1"/>
          <p:nvPr/>
        </p:nvSpPr>
        <p:spPr>
          <a:xfrm>
            <a:off x="4018012" y="3159062"/>
            <a:ext cx="252095" cy="868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65"/>
              </a:lnSpc>
              <a:spcBef>
                <a:spcPts val="95"/>
              </a:spcBef>
            </a:pPr>
            <a:r>
              <a:rPr sz="2000" spc="-960" dirty="0">
                <a:latin typeface="Calibri"/>
                <a:cs typeface="Calibri"/>
              </a:rPr>
              <a:t>❶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ts val="2120"/>
              </a:lnSpc>
            </a:pPr>
            <a:r>
              <a:rPr sz="2000" spc="-960" dirty="0">
                <a:latin typeface="Calibri"/>
                <a:cs typeface="Calibri"/>
              </a:rPr>
              <a:t>❷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ts val="2260"/>
              </a:lnSpc>
            </a:pPr>
            <a:r>
              <a:rPr sz="2000" spc="-960" dirty="0">
                <a:latin typeface="Calibri"/>
                <a:cs typeface="Calibri"/>
              </a:rPr>
              <a:t>❸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8" name="object 32">
            <a:extLst>
              <a:ext uri="{FF2B5EF4-FFF2-40B4-BE49-F238E27FC236}">
                <a16:creationId xmlns:a16="http://schemas.microsoft.com/office/drawing/2014/main" id="{20561690-C755-0EA2-19DC-50D1B05C6C77}"/>
              </a:ext>
            </a:extLst>
          </p:cNvPr>
          <p:cNvSpPr txBox="1"/>
          <p:nvPr/>
        </p:nvSpPr>
        <p:spPr>
          <a:xfrm>
            <a:off x="7073567" y="4416785"/>
            <a:ext cx="252095" cy="330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960" dirty="0">
                <a:latin typeface="Calibri"/>
                <a:cs typeface="Calibri"/>
              </a:rPr>
              <a:t>❸</a:t>
            </a:r>
            <a:endParaRPr sz="2000" dirty="0">
              <a:latin typeface="Calibri"/>
              <a:cs typeface="Calibri"/>
            </a:endParaRP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643805DB-E3DE-16CA-DEFB-36868465F788}"/>
              </a:ext>
            </a:extLst>
          </p:cNvPr>
          <p:cNvCxnSpPr/>
          <p:nvPr/>
        </p:nvCxnSpPr>
        <p:spPr bwMode="auto">
          <a:xfrm flipV="1">
            <a:off x="975814" y="5049520"/>
            <a:ext cx="539457" cy="317487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B99B23CD-4DBE-05E7-0DB6-085C34BD2EC7}"/>
              </a:ext>
            </a:extLst>
          </p:cNvPr>
          <p:cNvCxnSpPr/>
          <p:nvPr/>
        </p:nvCxnSpPr>
        <p:spPr bwMode="auto">
          <a:xfrm flipV="1">
            <a:off x="4210136" y="4958164"/>
            <a:ext cx="538188" cy="408843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D7B4196-8007-285C-8068-8D5249C42ECA}"/>
              </a:ext>
            </a:extLst>
          </p:cNvPr>
          <p:cNvCxnSpPr/>
          <p:nvPr/>
        </p:nvCxnSpPr>
        <p:spPr bwMode="auto">
          <a:xfrm flipV="1">
            <a:off x="7445194" y="4907209"/>
            <a:ext cx="538239" cy="417513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sp>
        <p:nvSpPr>
          <p:cNvPr id="68" name="Text Placeholder 12">
            <a:extLst>
              <a:ext uri="{FF2B5EF4-FFF2-40B4-BE49-F238E27FC236}">
                <a16:creationId xmlns:a16="http://schemas.microsoft.com/office/drawing/2014/main" id="{68661B40-ED89-03A3-38AD-81ABB4A6F34A}"/>
              </a:ext>
            </a:extLst>
          </p:cNvPr>
          <p:cNvSpPr txBox="1">
            <a:spLocks/>
          </p:cNvSpPr>
          <p:nvPr/>
        </p:nvSpPr>
        <p:spPr>
          <a:xfrm>
            <a:off x="523177" y="1451888"/>
            <a:ext cx="8960965" cy="221201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/>
              <a:t>The method </a:t>
            </a:r>
            <a:r>
              <a:rPr lang="en-US" b="1" dirty="0" err="1"/>
              <a:t>addReal</a:t>
            </a:r>
            <a:r>
              <a:rPr lang="en-US" dirty="0"/>
              <a:t> increments just the real part of the receptor of the message with the value passed as argument:</a:t>
            </a:r>
          </a:p>
        </p:txBody>
      </p:sp>
    </p:spTree>
    <p:extLst>
      <p:ext uri="{BB962C8B-B14F-4D97-AF65-F5344CB8AC3E}">
        <p14:creationId xmlns:p14="http://schemas.microsoft.com/office/powerpoint/2010/main" val="2225110193"/>
      </p:ext>
    </p:extLst>
  </p:cSld>
  <p:clrMapOvr>
    <a:masterClrMapping/>
  </p:clrMapOvr>
  <p:transition>
    <p:wipe dir="r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B3F01-F04F-7DE2-ABBA-28E779C10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76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65053-2742-62C5-FE1F-93148BEDF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26FC1B-238A-CFF6-5027-CC547F87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6372"/>
            <a:ext cx="8661082" cy="560071"/>
          </a:xfrm>
        </p:spPr>
        <p:txBody>
          <a:bodyPr/>
          <a:lstStyle/>
          <a:p>
            <a:r>
              <a:rPr lang="en-US" dirty="0"/>
              <a:t>AN EXAMPLE: COMPLEX CLASS</a:t>
            </a:r>
          </a:p>
        </p:txBody>
      </p:sp>
      <p:sp>
        <p:nvSpPr>
          <p:cNvPr id="68" name="Text Placeholder 12">
            <a:extLst>
              <a:ext uri="{FF2B5EF4-FFF2-40B4-BE49-F238E27FC236}">
                <a16:creationId xmlns:a16="http://schemas.microsoft.com/office/drawing/2014/main" id="{68661B40-ED89-03A3-38AD-81ABB4A6F34A}"/>
              </a:ext>
            </a:extLst>
          </p:cNvPr>
          <p:cNvSpPr txBox="1">
            <a:spLocks/>
          </p:cNvSpPr>
          <p:nvPr/>
        </p:nvSpPr>
        <p:spPr>
          <a:xfrm>
            <a:off x="523177" y="1451888"/>
            <a:ext cx="8960965" cy="221201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/>
              <a:t>We must be careful if we want to create one complex number as a copy of the other:</a:t>
            </a: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0BF20E91-BB1F-07AA-AB9D-9CD5C9740C26}"/>
              </a:ext>
            </a:extLst>
          </p:cNvPr>
          <p:cNvGrpSpPr/>
          <p:nvPr/>
        </p:nvGrpSpPr>
        <p:grpSpPr>
          <a:xfrm>
            <a:off x="968647" y="2347633"/>
            <a:ext cx="5318760" cy="826769"/>
            <a:chOff x="1205230" y="3066999"/>
            <a:chExt cx="5318760" cy="826769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F9D468B2-21ED-5BF1-139B-585815E1B689}"/>
                </a:ext>
              </a:extLst>
            </p:cNvPr>
            <p:cNvSpPr/>
            <p:nvPr/>
          </p:nvSpPr>
          <p:spPr>
            <a:xfrm>
              <a:off x="1313180" y="3174758"/>
              <a:ext cx="5210810" cy="719455"/>
            </a:xfrm>
            <a:custGeom>
              <a:avLst/>
              <a:gdLst/>
              <a:ahLst/>
              <a:cxnLst/>
              <a:rect l="l" t="t" r="r" b="b"/>
              <a:pathLst>
                <a:path w="5210809" h="719454">
                  <a:moveTo>
                    <a:pt x="5210810" y="0"/>
                  </a:moveTo>
                  <a:lnTo>
                    <a:pt x="2606040" y="0"/>
                  </a:lnTo>
                  <a:lnTo>
                    <a:pt x="0" y="0"/>
                  </a:lnTo>
                  <a:lnTo>
                    <a:pt x="0" y="718883"/>
                  </a:lnTo>
                  <a:lnTo>
                    <a:pt x="2606040" y="718883"/>
                  </a:lnTo>
                  <a:lnTo>
                    <a:pt x="5210810" y="718883"/>
                  </a:lnTo>
                  <a:lnTo>
                    <a:pt x="521081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3CF8808D-C3DA-74C4-9407-7166B423A1F2}"/>
                </a:ext>
              </a:extLst>
            </p:cNvPr>
            <p:cNvSpPr/>
            <p:nvPr/>
          </p:nvSpPr>
          <p:spPr>
            <a:xfrm>
              <a:off x="1205230" y="3066999"/>
              <a:ext cx="5212080" cy="719455"/>
            </a:xfrm>
            <a:custGeom>
              <a:avLst/>
              <a:gdLst/>
              <a:ahLst/>
              <a:cxnLst/>
              <a:rect l="l" t="t" r="r" b="b"/>
              <a:pathLst>
                <a:path w="5212080" h="719454">
                  <a:moveTo>
                    <a:pt x="5212080" y="0"/>
                  </a:moveTo>
                  <a:lnTo>
                    <a:pt x="2606040" y="0"/>
                  </a:lnTo>
                  <a:lnTo>
                    <a:pt x="0" y="0"/>
                  </a:lnTo>
                  <a:lnTo>
                    <a:pt x="0" y="718870"/>
                  </a:lnTo>
                  <a:lnTo>
                    <a:pt x="2606040" y="718870"/>
                  </a:lnTo>
                  <a:lnTo>
                    <a:pt x="5212080" y="718870"/>
                  </a:lnTo>
                  <a:lnTo>
                    <a:pt x="52120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0CD82975-293D-83D3-C570-ED9FDAD79195}"/>
              </a:ext>
            </a:extLst>
          </p:cNvPr>
          <p:cNvSpPr txBox="1"/>
          <p:nvPr/>
        </p:nvSpPr>
        <p:spPr>
          <a:xfrm>
            <a:off x="1076597" y="2455392"/>
            <a:ext cx="5210810" cy="719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ts val="1739"/>
              </a:lnSpc>
            </a:pP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new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Complex(1.33,4.64);</a:t>
            </a:r>
            <a:endParaRPr sz="1850">
              <a:latin typeface="Courier New"/>
              <a:cs typeface="Courier New"/>
            </a:endParaRPr>
          </a:p>
          <a:p>
            <a:pPr marL="4826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a;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3C23A32-E1F4-5DC0-8ED4-6A40DB1A3997}"/>
              </a:ext>
            </a:extLst>
          </p:cNvPr>
          <p:cNvSpPr/>
          <p:nvPr/>
        </p:nvSpPr>
        <p:spPr>
          <a:xfrm>
            <a:off x="2046940" y="3965422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1078953" y="898918"/>
                </a:moveTo>
                <a:lnTo>
                  <a:pt x="1078953" y="180035"/>
                </a:lnTo>
                <a:lnTo>
                  <a:pt x="1071869" y="135443"/>
                </a:lnTo>
                <a:lnTo>
                  <a:pt x="1052282" y="93351"/>
                </a:lnTo>
                <a:lnTo>
                  <a:pt x="1022692" y="56261"/>
                </a:lnTo>
                <a:lnTo>
                  <a:pt x="985602" y="26671"/>
                </a:lnTo>
                <a:lnTo>
                  <a:pt x="943510" y="7084"/>
                </a:lnTo>
                <a:lnTo>
                  <a:pt x="898918" y="0"/>
                </a:lnTo>
                <a:lnTo>
                  <a:pt x="180035" y="0"/>
                </a:lnTo>
                <a:lnTo>
                  <a:pt x="135443" y="7084"/>
                </a:lnTo>
                <a:lnTo>
                  <a:pt x="93351" y="26671"/>
                </a:lnTo>
                <a:lnTo>
                  <a:pt x="56260" y="56261"/>
                </a:lnTo>
                <a:lnTo>
                  <a:pt x="26671" y="93351"/>
                </a:lnTo>
                <a:lnTo>
                  <a:pt x="7084" y="135443"/>
                </a:lnTo>
                <a:lnTo>
                  <a:pt x="0" y="180035"/>
                </a:lnTo>
                <a:lnTo>
                  <a:pt x="0" y="898918"/>
                </a:lnTo>
                <a:lnTo>
                  <a:pt x="7084" y="943510"/>
                </a:lnTo>
                <a:lnTo>
                  <a:pt x="26671" y="985602"/>
                </a:lnTo>
                <a:lnTo>
                  <a:pt x="56261" y="1022692"/>
                </a:lnTo>
                <a:lnTo>
                  <a:pt x="93351" y="1052282"/>
                </a:lnTo>
                <a:lnTo>
                  <a:pt x="135443" y="1071869"/>
                </a:lnTo>
                <a:lnTo>
                  <a:pt x="180035" y="1078953"/>
                </a:lnTo>
                <a:lnTo>
                  <a:pt x="898918" y="1078953"/>
                </a:lnTo>
                <a:lnTo>
                  <a:pt x="943510" y="1071869"/>
                </a:lnTo>
                <a:lnTo>
                  <a:pt x="985602" y="1052282"/>
                </a:lnTo>
                <a:lnTo>
                  <a:pt x="1022692" y="1022692"/>
                </a:lnTo>
                <a:lnTo>
                  <a:pt x="1052282" y="985602"/>
                </a:lnTo>
                <a:lnTo>
                  <a:pt x="1071869" y="943510"/>
                </a:lnTo>
                <a:lnTo>
                  <a:pt x="1078953" y="89891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E7D7B85E-DF01-F0DC-2EB9-E23E524184A8}"/>
              </a:ext>
            </a:extLst>
          </p:cNvPr>
          <p:cNvSpPr txBox="1"/>
          <p:nvPr/>
        </p:nvSpPr>
        <p:spPr>
          <a:xfrm>
            <a:off x="2227217" y="4145457"/>
            <a:ext cx="71882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1.33</a:t>
            </a:r>
            <a:endParaRPr sz="1500">
              <a:latin typeface="Courier New"/>
              <a:cs typeface="Courier New"/>
            </a:endParaRPr>
          </a:p>
          <a:p>
            <a:pPr marL="130175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4.64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597275A-4D61-333D-0116-C6529EBF3C13}"/>
              </a:ext>
            </a:extLst>
          </p:cNvPr>
          <p:cNvSpPr/>
          <p:nvPr/>
        </p:nvSpPr>
        <p:spPr>
          <a:xfrm>
            <a:off x="1147717" y="4684306"/>
            <a:ext cx="360680" cy="359410"/>
          </a:xfrm>
          <a:custGeom>
            <a:avLst/>
            <a:gdLst/>
            <a:ahLst/>
            <a:cxnLst/>
            <a:rect l="l" t="t" r="r" b="b"/>
            <a:pathLst>
              <a:path w="360680" h="359410">
                <a:moveTo>
                  <a:pt x="36068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60680" y="358800"/>
                </a:lnTo>
                <a:lnTo>
                  <a:pt x="36068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25DC53D-1902-7987-391B-EC1F87BAAB69}"/>
              </a:ext>
            </a:extLst>
          </p:cNvPr>
          <p:cNvSpPr txBox="1"/>
          <p:nvPr/>
        </p:nvSpPr>
        <p:spPr>
          <a:xfrm>
            <a:off x="1135326" y="4454800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a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2B83CCA0-0C5E-81A7-613E-E91B438C67B6}"/>
              </a:ext>
            </a:extLst>
          </p:cNvPr>
          <p:cNvSpPr/>
          <p:nvPr/>
        </p:nvSpPr>
        <p:spPr>
          <a:xfrm>
            <a:off x="3664857" y="4684306"/>
            <a:ext cx="358140" cy="359410"/>
          </a:xfrm>
          <a:custGeom>
            <a:avLst/>
            <a:gdLst/>
            <a:ahLst/>
            <a:cxnLst/>
            <a:rect l="l" t="t" r="r" b="b"/>
            <a:pathLst>
              <a:path w="358139" h="359410">
                <a:moveTo>
                  <a:pt x="358140" y="0"/>
                </a:moveTo>
                <a:lnTo>
                  <a:pt x="179070" y="0"/>
                </a:lnTo>
                <a:lnTo>
                  <a:pt x="0" y="0"/>
                </a:lnTo>
                <a:lnTo>
                  <a:pt x="0" y="358800"/>
                </a:lnTo>
                <a:lnTo>
                  <a:pt x="179070" y="358800"/>
                </a:lnTo>
                <a:lnTo>
                  <a:pt x="358140" y="358800"/>
                </a:lnTo>
                <a:lnTo>
                  <a:pt x="35814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8CC7F91B-02F1-9A28-8ED7-F030A41FEAD9}"/>
              </a:ext>
            </a:extLst>
          </p:cNvPr>
          <p:cNvSpPr txBox="1"/>
          <p:nvPr/>
        </p:nvSpPr>
        <p:spPr>
          <a:xfrm>
            <a:off x="3652040" y="4454800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e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288BB50B-F28D-8723-3DD6-B9A8A391F54E}"/>
              </a:ext>
            </a:extLst>
          </p:cNvPr>
          <p:cNvSpPr txBox="1"/>
          <p:nvPr/>
        </p:nvSpPr>
        <p:spPr>
          <a:xfrm>
            <a:off x="1135326" y="3913422"/>
            <a:ext cx="252095" cy="330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960" dirty="0">
                <a:latin typeface="Calibri"/>
                <a:cs typeface="Calibri"/>
              </a:rPr>
              <a:t>❶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9A77922-702F-7CC9-517B-BF35B2DE028C}"/>
              </a:ext>
            </a:extLst>
          </p:cNvPr>
          <p:cNvSpPr txBox="1"/>
          <p:nvPr/>
        </p:nvSpPr>
        <p:spPr>
          <a:xfrm>
            <a:off x="596483" y="2386911"/>
            <a:ext cx="252095" cy="5988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60"/>
              </a:lnSpc>
              <a:spcBef>
                <a:spcPts val="95"/>
              </a:spcBef>
            </a:pPr>
            <a:r>
              <a:rPr sz="2000" spc="-960" dirty="0">
                <a:latin typeface="Calibri"/>
                <a:cs typeface="Calibri"/>
              </a:rPr>
              <a:t>❶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ts val="2260"/>
              </a:lnSpc>
            </a:pPr>
            <a:r>
              <a:rPr sz="2000" spc="-960" dirty="0">
                <a:latin typeface="Calibri"/>
                <a:cs typeface="Calibri"/>
              </a:rPr>
              <a:t>❷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127871C1-B836-9AC5-891B-5C10DE6957B8}"/>
              </a:ext>
            </a:extLst>
          </p:cNvPr>
          <p:cNvSpPr txBox="1"/>
          <p:nvPr/>
        </p:nvSpPr>
        <p:spPr>
          <a:xfrm>
            <a:off x="3783897" y="3913422"/>
            <a:ext cx="252095" cy="330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960" dirty="0">
                <a:latin typeface="Calibri"/>
                <a:cs typeface="Calibri"/>
              </a:rPr>
              <a:t>❷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E491F788-5288-3EAB-D733-0C19A87C8068}"/>
              </a:ext>
            </a:extLst>
          </p:cNvPr>
          <p:cNvSpPr/>
          <p:nvPr/>
        </p:nvSpPr>
        <p:spPr>
          <a:xfrm>
            <a:off x="4741071" y="3556275"/>
            <a:ext cx="4491990" cy="1797050"/>
          </a:xfrm>
          <a:custGeom>
            <a:avLst/>
            <a:gdLst/>
            <a:ahLst/>
            <a:cxnLst/>
            <a:rect l="l" t="t" r="r" b="b"/>
            <a:pathLst>
              <a:path w="4491990" h="1797050">
                <a:moveTo>
                  <a:pt x="4491990" y="0"/>
                </a:moveTo>
                <a:lnTo>
                  <a:pt x="2245360" y="0"/>
                </a:lnTo>
                <a:lnTo>
                  <a:pt x="0" y="0"/>
                </a:lnTo>
                <a:lnTo>
                  <a:pt x="0" y="1796567"/>
                </a:lnTo>
                <a:lnTo>
                  <a:pt x="2245360" y="1796567"/>
                </a:lnTo>
                <a:lnTo>
                  <a:pt x="4491990" y="1796567"/>
                </a:lnTo>
                <a:lnTo>
                  <a:pt x="4491990" y="0"/>
                </a:lnTo>
                <a:close/>
              </a:path>
            </a:pathLst>
          </a:custGeom>
          <a:solidFill>
            <a:srgbClr val="00D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211E182-27B4-9FE0-C46A-FC21B0CEDA5F}"/>
              </a:ext>
            </a:extLst>
          </p:cNvPr>
          <p:cNvSpPr txBox="1"/>
          <p:nvPr/>
        </p:nvSpPr>
        <p:spPr>
          <a:xfrm>
            <a:off x="5248303" y="3941315"/>
            <a:ext cx="3853179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400" dirty="0">
                <a:solidFill>
                  <a:schemeClr val="bg1"/>
                </a:solidFill>
                <a:latin typeface="+mn-lt"/>
                <a:cs typeface="Verdana"/>
              </a:rPr>
              <a:t>What</a:t>
            </a:r>
            <a:r>
              <a:rPr sz="2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2400" dirty="0">
                <a:solidFill>
                  <a:schemeClr val="bg1"/>
                </a:solidFill>
                <a:latin typeface="+mn-lt"/>
                <a:cs typeface="Verdana"/>
              </a:rPr>
              <a:t>will</a:t>
            </a:r>
            <a:r>
              <a:rPr sz="2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2400" dirty="0">
                <a:solidFill>
                  <a:schemeClr val="bg1"/>
                </a:solidFill>
                <a:latin typeface="+mn-lt"/>
                <a:cs typeface="Verdana"/>
              </a:rPr>
              <a:t>be</a:t>
            </a:r>
            <a:r>
              <a:rPr sz="2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2400" dirty="0">
                <a:solidFill>
                  <a:schemeClr val="bg1"/>
                </a:solidFill>
                <a:latin typeface="+mn-lt"/>
                <a:cs typeface="Verdana"/>
              </a:rPr>
              <a:t>the</a:t>
            </a:r>
            <a:r>
              <a:rPr sz="2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2400" dirty="0">
                <a:solidFill>
                  <a:schemeClr val="bg1"/>
                </a:solidFill>
                <a:latin typeface="+mn-lt"/>
                <a:cs typeface="Verdana"/>
              </a:rPr>
              <a:t>effect</a:t>
            </a:r>
            <a:r>
              <a:rPr sz="2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2400" spc="-25" dirty="0">
                <a:solidFill>
                  <a:schemeClr val="bg1"/>
                </a:solidFill>
                <a:latin typeface="+mn-lt"/>
                <a:cs typeface="Verdana"/>
              </a:rPr>
              <a:t>of</a:t>
            </a:r>
            <a:endParaRPr sz="24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9B511686-5D92-816E-7D00-40827FC6B369}"/>
              </a:ext>
            </a:extLst>
          </p:cNvPr>
          <p:cNvSpPr txBox="1"/>
          <p:nvPr/>
        </p:nvSpPr>
        <p:spPr>
          <a:xfrm>
            <a:off x="5887307" y="4424396"/>
            <a:ext cx="172466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solidFill>
                  <a:schemeClr val="bg1"/>
                </a:solidFill>
                <a:latin typeface="Courier New"/>
                <a:cs typeface="Courier New"/>
              </a:rPr>
              <a:t>e.addReal(5.6);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211FD6BA-B7B6-8DB5-FB03-29BE99425F5B}"/>
              </a:ext>
            </a:extLst>
          </p:cNvPr>
          <p:cNvSpPr txBox="1"/>
          <p:nvPr/>
        </p:nvSpPr>
        <p:spPr>
          <a:xfrm>
            <a:off x="7652335" y="4335740"/>
            <a:ext cx="17907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400" spc="-50" dirty="0">
                <a:solidFill>
                  <a:schemeClr val="bg1"/>
                </a:solidFill>
                <a:latin typeface="+mn-lt"/>
                <a:cs typeface="Verdana"/>
              </a:rPr>
              <a:t>?</a:t>
            </a:r>
            <a:endParaRPr sz="24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948910C-CA5F-A97A-F8C2-7119C9CC9E8B}"/>
              </a:ext>
            </a:extLst>
          </p:cNvPr>
          <p:cNvCxnSpPr/>
          <p:nvPr/>
        </p:nvCxnSpPr>
        <p:spPr bwMode="auto">
          <a:xfrm flipV="1">
            <a:off x="1508397" y="4332475"/>
            <a:ext cx="538543" cy="532437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19690BE-CF35-E52D-3024-1FC903EC092F}"/>
              </a:ext>
            </a:extLst>
          </p:cNvPr>
          <p:cNvCxnSpPr/>
          <p:nvPr/>
        </p:nvCxnSpPr>
        <p:spPr bwMode="auto">
          <a:xfrm rot="10800000">
            <a:off x="3126440" y="4454800"/>
            <a:ext cx="525600" cy="410112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637577663"/>
      </p:ext>
    </p:extLst>
  </p:cSld>
  <p:clrMapOvr>
    <a:masterClrMapping/>
  </p:clrMapOvr>
  <p:transition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B3F01-F04F-7DE2-ABBA-28E779C10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77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65053-2742-62C5-FE1F-93148BEDF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26FC1B-238A-CFF6-5027-CC547F87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6372"/>
            <a:ext cx="8661082" cy="560071"/>
          </a:xfrm>
        </p:spPr>
        <p:txBody>
          <a:bodyPr/>
          <a:lstStyle/>
          <a:p>
            <a:r>
              <a:rPr lang="en-US" dirty="0"/>
              <a:t>AN EXAMPLE: COMPLEX CLASS</a:t>
            </a:r>
          </a:p>
        </p:txBody>
      </p:sp>
      <p:sp>
        <p:nvSpPr>
          <p:cNvPr id="68" name="Text Placeholder 12">
            <a:extLst>
              <a:ext uri="{FF2B5EF4-FFF2-40B4-BE49-F238E27FC236}">
                <a16:creationId xmlns:a16="http://schemas.microsoft.com/office/drawing/2014/main" id="{68661B40-ED89-03A3-38AD-81ABB4A6F34A}"/>
              </a:ext>
            </a:extLst>
          </p:cNvPr>
          <p:cNvSpPr txBox="1">
            <a:spLocks/>
          </p:cNvSpPr>
          <p:nvPr/>
        </p:nvSpPr>
        <p:spPr>
          <a:xfrm>
            <a:off x="523177" y="1451888"/>
            <a:ext cx="8960965" cy="221201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/>
              <a:t>We can define a new constructor to avoid the problem:</a:t>
            </a:r>
          </a:p>
        </p:txBody>
      </p:sp>
      <p:grpSp>
        <p:nvGrpSpPr>
          <p:cNvPr id="4" name="object 5">
            <a:extLst>
              <a:ext uri="{FF2B5EF4-FFF2-40B4-BE49-F238E27FC236}">
                <a16:creationId xmlns:a16="http://schemas.microsoft.com/office/drawing/2014/main" id="{B3F11741-0163-94DA-2BDB-193BEED94159}"/>
              </a:ext>
            </a:extLst>
          </p:cNvPr>
          <p:cNvGrpSpPr/>
          <p:nvPr/>
        </p:nvGrpSpPr>
        <p:grpSpPr>
          <a:xfrm>
            <a:off x="928882" y="3840327"/>
            <a:ext cx="5318760" cy="826769"/>
            <a:chOff x="1205230" y="4145953"/>
            <a:chExt cx="5318760" cy="826769"/>
          </a:xfrm>
        </p:grpSpPr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6C876C46-31D2-61F9-DEA6-517CFF3F05F4}"/>
                </a:ext>
              </a:extLst>
            </p:cNvPr>
            <p:cNvSpPr/>
            <p:nvPr/>
          </p:nvSpPr>
          <p:spPr>
            <a:xfrm>
              <a:off x="1313180" y="4253712"/>
              <a:ext cx="5210810" cy="719455"/>
            </a:xfrm>
            <a:custGeom>
              <a:avLst/>
              <a:gdLst/>
              <a:ahLst/>
              <a:cxnLst/>
              <a:rect l="l" t="t" r="r" b="b"/>
              <a:pathLst>
                <a:path w="5210809" h="719454">
                  <a:moveTo>
                    <a:pt x="5210810" y="0"/>
                  </a:moveTo>
                  <a:lnTo>
                    <a:pt x="2606040" y="0"/>
                  </a:lnTo>
                  <a:lnTo>
                    <a:pt x="0" y="0"/>
                  </a:lnTo>
                  <a:lnTo>
                    <a:pt x="0" y="718883"/>
                  </a:lnTo>
                  <a:lnTo>
                    <a:pt x="2606040" y="718883"/>
                  </a:lnTo>
                  <a:lnTo>
                    <a:pt x="5210810" y="718883"/>
                  </a:lnTo>
                  <a:lnTo>
                    <a:pt x="521081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EE24E464-106B-3324-FDB3-6D1D6F3B228E}"/>
                </a:ext>
              </a:extLst>
            </p:cNvPr>
            <p:cNvSpPr/>
            <p:nvPr/>
          </p:nvSpPr>
          <p:spPr>
            <a:xfrm>
              <a:off x="1205230" y="4145952"/>
              <a:ext cx="5212080" cy="719455"/>
            </a:xfrm>
            <a:custGeom>
              <a:avLst/>
              <a:gdLst/>
              <a:ahLst/>
              <a:cxnLst/>
              <a:rect l="l" t="t" r="r" b="b"/>
              <a:pathLst>
                <a:path w="5212080" h="719454">
                  <a:moveTo>
                    <a:pt x="5212080" y="0"/>
                  </a:moveTo>
                  <a:lnTo>
                    <a:pt x="2606040" y="0"/>
                  </a:lnTo>
                  <a:lnTo>
                    <a:pt x="0" y="0"/>
                  </a:lnTo>
                  <a:lnTo>
                    <a:pt x="0" y="718870"/>
                  </a:lnTo>
                  <a:lnTo>
                    <a:pt x="2606040" y="718870"/>
                  </a:lnTo>
                  <a:lnTo>
                    <a:pt x="5212080" y="718870"/>
                  </a:lnTo>
                  <a:lnTo>
                    <a:pt x="52120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8">
            <a:extLst>
              <a:ext uri="{FF2B5EF4-FFF2-40B4-BE49-F238E27FC236}">
                <a16:creationId xmlns:a16="http://schemas.microsoft.com/office/drawing/2014/main" id="{44E50FC8-9437-1493-045D-DF3A78E4AF96}"/>
              </a:ext>
            </a:extLst>
          </p:cNvPr>
          <p:cNvSpPr txBox="1"/>
          <p:nvPr/>
        </p:nvSpPr>
        <p:spPr>
          <a:xfrm>
            <a:off x="1036832" y="3948086"/>
            <a:ext cx="5210810" cy="719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ts val="1730"/>
              </a:lnSpc>
            </a:pP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new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Complex(1.33,4.64);</a:t>
            </a:r>
            <a:endParaRPr sz="1850">
              <a:latin typeface="Courier New"/>
              <a:cs typeface="Courier New"/>
            </a:endParaRPr>
          </a:p>
          <a:p>
            <a:pPr marL="4826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Complex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new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Complex(a);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DA07F2BA-A2C5-F2F5-0D41-8EF1DBBAB4C8}"/>
              </a:ext>
            </a:extLst>
          </p:cNvPr>
          <p:cNvSpPr/>
          <p:nvPr/>
        </p:nvSpPr>
        <p:spPr>
          <a:xfrm>
            <a:off x="2007175" y="5098046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1078953" y="898918"/>
                </a:moveTo>
                <a:lnTo>
                  <a:pt x="1078953" y="180035"/>
                </a:lnTo>
                <a:lnTo>
                  <a:pt x="1071869" y="135443"/>
                </a:lnTo>
                <a:lnTo>
                  <a:pt x="1052282" y="93351"/>
                </a:lnTo>
                <a:lnTo>
                  <a:pt x="1022692" y="56261"/>
                </a:lnTo>
                <a:lnTo>
                  <a:pt x="985602" y="26671"/>
                </a:lnTo>
                <a:lnTo>
                  <a:pt x="943510" y="7084"/>
                </a:lnTo>
                <a:lnTo>
                  <a:pt x="898918" y="0"/>
                </a:lnTo>
                <a:lnTo>
                  <a:pt x="180035" y="0"/>
                </a:lnTo>
                <a:lnTo>
                  <a:pt x="135443" y="7084"/>
                </a:lnTo>
                <a:lnTo>
                  <a:pt x="93351" y="26671"/>
                </a:lnTo>
                <a:lnTo>
                  <a:pt x="56260" y="56261"/>
                </a:lnTo>
                <a:lnTo>
                  <a:pt x="26671" y="93351"/>
                </a:lnTo>
                <a:lnTo>
                  <a:pt x="7084" y="135443"/>
                </a:lnTo>
                <a:lnTo>
                  <a:pt x="0" y="180035"/>
                </a:lnTo>
                <a:lnTo>
                  <a:pt x="0" y="898918"/>
                </a:lnTo>
                <a:lnTo>
                  <a:pt x="7084" y="943069"/>
                </a:lnTo>
                <a:lnTo>
                  <a:pt x="26671" y="985037"/>
                </a:lnTo>
                <a:lnTo>
                  <a:pt x="56261" y="1022216"/>
                </a:lnTo>
                <a:lnTo>
                  <a:pt x="93351" y="1051999"/>
                </a:lnTo>
                <a:lnTo>
                  <a:pt x="135443" y="1071780"/>
                </a:lnTo>
                <a:lnTo>
                  <a:pt x="180035" y="1078953"/>
                </a:lnTo>
                <a:lnTo>
                  <a:pt x="898918" y="1078953"/>
                </a:lnTo>
                <a:lnTo>
                  <a:pt x="943510" y="1071780"/>
                </a:lnTo>
                <a:lnTo>
                  <a:pt x="985602" y="1051999"/>
                </a:lnTo>
                <a:lnTo>
                  <a:pt x="1022692" y="1022216"/>
                </a:lnTo>
                <a:lnTo>
                  <a:pt x="1052282" y="985037"/>
                </a:lnTo>
                <a:lnTo>
                  <a:pt x="1071869" y="943069"/>
                </a:lnTo>
                <a:lnTo>
                  <a:pt x="1078953" y="89891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54B34B53-C958-0B63-1252-525C60F195B5}"/>
              </a:ext>
            </a:extLst>
          </p:cNvPr>
          <p:cNvSpPr txBox="1"/>
          <p:nvPr/>
        </p:nvSpPr>
        <p:spPr>
          <a:xfrm>
            <a:off x="2187452" y="5278081"/>
            <a:ext cx="71882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1.33</a:t>
            </a:r>
            <a:endParaRPr sz="1500">
              <a:latin typeface="Courier New"/>
              <a:cs typeface="Courier New"/>
            </a:endParaRPr>
          </a:p>
          <a:p>
            <a:pPr marL="130175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4.64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1F62DDFF-BB8F-1DEB-2C4C-A7AAB23EAEC9}"/>
              </a:ext>
            </a:extLst>
          </p:cNvPr>
          <p:cNvSpPr/>
          <p:nvPr/>
        </p:nvSpPr>
        <p:spPr>
          <a:xfrm>
            <a:off x="1107952" y="5816929"/>
            <a:ext cx="360680" cy="359410"/>
          </a:xfrm>
          <a:custGeom>
            <a:avLst/>
            <a:gdLst/>
            <a:ahLst/>
            <a:cxnLst/>
            <a:rect l="l" t="t" r="r" b="b"/>
            <a:pathLst>
              <a:path w="360680" h="359410">
                <a:moveTo>
                  <a:pt x="36068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60680" y="358800"/>
                </a:lnTo>
                <a:lnTo>
                  <a:pt x="36068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F90BAB65-CAA1-7F49-8230-1BFE5C6969A9}"/>
              </a:ext>
            </a:extLst>
          </p:cNvPr>
          <p:cNvSpPr txBox="1"/>
          <p:nvPr/>
        </p:nvSpPr>
        <p:spPr>
          <a:xfrm>
            <a:off x="1095561" y="5587420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a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C9AED915-FA0F-AC8E-8460-E2A96993E692}"/>
              </a:ext>
            </a:extLst>
          </p:cNvPr>
          <p:cNvSpPr/>
          <p:nvPr/>
        </p:nvSpPr>
        <p:spPr>
          <a:xfrm>
            <a:off x="3625092" y="5816929"/>
            <a:ext cx="358140" cy="359410"/>
          </a:xfrm>
          <a:custGeom>
            <a:avLst/>
            <a:gdLst/>
            <a:ahLst/>
            <a:cxnLst/>
            <a:rect l="l" t="t" r="r" b="b"/>
            <a:pathLst>
              <a:path w="358139" h="359410">
                <a:moveTo>
                  <a:pt x="358140" y="0"/>
                </a:moveTo>
                <a:lnTo>
                  <a:pt x="179070" y="0"/>
                </a:lnTo>
                <a:lnTo>
                  <a:pt x="0" y="0"/>
                </a:lnTo>
                <a:lnTo>
                  <a:pt x="0" y="358800"/>
                </a:lnTo>
                <a:lnTo>
                  <a:pt x="179070" y="358800"/>
                </a:lnTo>
                <a:lnTo>
                  <a:pt x="358140" y="358800"/>
                </a:lnTo>
                <a:lnTo>
                  <a:pt x="35814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5">
            <a:extLst>
              <a:ext uri="{FF2B5EF4-FFF2-40B4-BE49-F238E27FC236}">
                <a16:creationId xmlns:a16="http://schemas.microsoft.com/office/drawing/2014/main" id="{02A9A94C-6C88-3C3A-94BF-0D880CB310CC}"/>
              </a:ext>
            </a:extLst>
          </p:cNvPr>
          <p:cNvSpPr txBox="1"/>
          <p:nvPr/>
        </p:nvSpPr>
        <p:spPr>
          <a:xfrm>
            <a:off x="3612275" y="5587420"/>
            <a:ext cx="13970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solidFill>
                  <a:schemeClr val="bg1"/>
                </a:solidFill>
                <a:latin typeface="Courier New"/>
                <a:cs typeface="Courier New"/>
              </a:rPr>
              <a:t>e</a:t>
            </a:r>
            <a:endParaRPr sz="15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36" name="object 17">
            <a:extLst>
              <a:ext uri="{FF2B5EF4-FFF2-40B4-BE49-F238E27FC236}">
                <a16:creationId xmlns:a16="http://schemas.microsoft.com/office/drawing/2014/main" id="{2804DEB8-1521-C8E3-5692-8066FE6D23AC}"/>
              </a:ext>
            </a:extLst>
          </p:cNvPr>
          <p:cNvSpPr txBox="1"/>
          <p:nvPr/>
        </p:nvSpPr>
        <p:spPr>
          <a:xfrm>
            <a:off x="556718" y="3879605"/>
            <a:ext cx="252095" cy="59753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55"/>
              </a:lnSpc>
              <a:spcBef>
                <a:spcPts val="95"/>
              </a:spcBef>
            </a:pPr>
            <a:r>
              <a:rPr sz="2000" spc="-960" dirty="0">
                <a:latin typeface="Calibri"/>
                <a:cs typeface="Calibri"/>
              </a:rPr>
              <a:t>❶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255"/>
              </a:lnSpc>
            </a:pPr>
            <a:r>
              <a:rPr sz="2000" spc="-960" dirty="0">
                <a:latin typeface="Calibri"/>
                <a:cs typeface="Calibri"/>
              </a:rPr>
              <a:t>❷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7" name="object 18">
            <a:extLst>
              <a:ext uri="{FF2B5EF4-FFF2-40B4-BE49-F238E27FC236}">
                <a16:creationId xmlns:a16="http://schemas.microsoft.com/office/drawing/2014/main" id="{C6537006-C100-B3FB-943E-1B1529BF8EFF}"/>
              </a:ext>
            </a:extLst>
          </p:cNvPr>
          <p:cNvGrpSpPr/>
          <p:nvPr/>
        </p:nvGrpSpPr>
        <p:grpSpPr>
          <a:xfrm>
            <a:off x="560442" y="2034793"/>
            <a:ext cx="7566025" cy="1276350"/>
            <a:chOff x="836790" y="2340419"/>
            <a:chExt cx="7566025" cy="1276350"/>
          </a:xfrm>
        </p:grpSpPr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582B87BA-F413-F3DE-D233-97504330FB36}"/>
                </a:ext>
              </a:extLst>
            </p:cNvPr>
            <p:cNvSpPr/>
            <p:nvPr/>
          </p:nvSpPr>
          <p:spPr>
            <a:xfrm>
              <a:off x="845769" y="2349385"/>
              <a:ext cx="7547609" cy="1257935"/>
            </a:xfrm>
            <a:custGeom>
              <a:avLst/>
              <a:gdLst/>
              <a:ahLst/>
              <a:cxnLst/>
              <a:rect l="l" t="t" r="r" b="b"/>
              <a:pathLst>
                <a:path w="7547609" h="1257935">
                  <a:moveTo>
                    <a:pt x="7547597" y="1100505"/>
                  </a:moveTo>
                  <a:lnTo>
                    <a:pt x="7547597" y="0"/>
                  </a:lnTo>
                  <a:lnTo>
                    <a:pt x="0" y="0"/>
                  </a:lnTo>
                  <a:lnTo>
                    <a:pt x="0" y="1257719"/>
                  </a:lnTo>
                  <a:lnTo>
                    <a:pt x="6604304" y="1257719"/>
                  </a:lnTo>
                  <a:lnTo>
                    <a:pt x="7547597" y="110050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0">
              <a:extLst>
                <a:ext uri="{FF2B5EF4-FFF2-40B4-BE49-F238E27FC236}">
                  <a16:creationId xmlns:a16="http://schemas.microsoft.com/office/drawing/2014/main" id="{08171371-952D-C1A9-97F0-AD75C7BC75BA}"/>
                </a:ext>
              </a:extLst>
            </p:cNvPr>
            <p:cNvSpPr/>
            <p:nvPr/>
          </p:nvSpPr>
          <p:spPr>
            <a:xfrm>
              <a:off x="836790" y="2340419"/>
              <a:ext cx="7566025" cy="1275715"/>
            </a:xfrm>
            <a:custGeom>
              <a:avLst/>
              <a:gdLst/>
              <a:ahLst/>
              <a:cxnLst/>
              <a:rect l="l" t="t" r="r" b="b"/>
              <a:pathLst>
                <a:path w="7566025" h="1275714">
                  <a:moveTo>
                    <a:pt x="7565555" y="1113853"/>
                  </a:moveTo>
                  <a:lnTo>
                    <a:pt x="7565555" y="4013"/>
                  </a:lnTo>
                  <a:lnTo>
                    <a:pt x="7561529" y="0"/>
                  </a:lnTo>
                  <a:lnTo>
                    <a:pt x="4025" y="0"/>
                  </a:lnTo>
                  <a:lnTo>
                    <a:pt x="0" y="4013"/>
                  </a:lnTo>
                  <a:lnTo>
                    <a:pt x="0" y="1271638"/>
                  </a:lnTo>
                  <a:lnTo>
                    <a:pt x="4025" y="1275651"/>
                  </a:lnTo>
                  <a:lnTo>
                    <a:pt x="8978" y="1275651"/>
                  </a:lnTo>
                  <a:lnTo>
                    <a:pt x="8978" y="8966"/>
                  </a:lnTo>
                  <a:lnTo>
                    <a:pt x="17945" y="8966"/>
                  </a:lnTo>
                  <a:lnTo>
                    <a:pt x="17945" y="17932"/>
                  </a:lnTo>
                  <a:lnTo>
                    <a:pt x="7547609" y="17932"/>
                  </a:lnTo>
                  <a:lnTo>
                    <a:pt x="7547609" y="8966"/>
                  </a:lnTo>
                  <a:lnTo>
                    <a:pt x="7556576" y="8966"/>
                  </a:lnTo>
                  <a:lnTo>
                    <a:pt x="7556576" y="1118567"/>
                  </a:lnTo>
                  <a:lnTo>
                    <a:pt x="7562380" y="1117600"/>
                  </a:lnTo>
                  <a:lnTo>
                    <a:pt x="7565555" y="1113853"/>
                  </a:lnTo>
                  <a:close/>
                </a:path>
                <a:path w="7566025" h="1275714">
                  <a:moveTo>
                    <a:pt x="17945" y="17932"/>
                  </a:moveTo>
                  <a:lnTo>
                    <a:pt x="17945" y="8966"/>
                  </a:lnTo>
                  <a:lnTo>
                    <a:pt x="8978" y="8966"/>
                  </a:lnTo>
                  <a:lnTo>
                    <a:pt x="8978" y="17932"/>
                  </a:lnTo>
                  <a:lnTo>
                    <a:pt x="17945" y="17932"/>
                  </a:lnTo>
                  <a:close/>
                </a:path>
                <a:path w="7566025" h="1275714">
                  <a:moveTo>
                    <a:pt x="17945" y="1257719"/>
                  </a:moveTo>
                  <a:lnTo>
                    <a:pt x="17945" y="17932"/>
                  </a:lnTo>
                  <a:lnTo>
                    <a:pt x="8978" y="17932"/>
                  </a:lnTo>
                  <a:lnTo>
                    <a:pt x="8978" y="1257719"/>
                  </a:lnTo>
                  <a:lnTo>
                    <a:pt x="17945" y="1257719"/>
                  </a:lnTo>
                  <a:close/>
                </a:path>
                <a:path w="7566025" h="1275714">
                  <a:moveTo>
                    <a:pt x="6613283" y="1275651"/>
                  </a:moveTo>
                  <a:lnTo>
                    <a:pt x="6613283" y="1266685"/>
                  </a:lnTo>
                  <a:lnTo>
                    <a:pt x="6611810" y="1257833"/>
                  </a:lnTo>
                  <a:lnTo>
                    <a:pt x="8978" y="1257719"/>
                  </a:lnTo>
                  <a:lnTo>
                    <a:pt x="8978" y="1266685"/>
                  </a:lnTo>
                  <a:lnTo>
                    <a:pt x="17945" y="1266685"/>
                  </a:lnTo>
                  <a:lnTo>
                    <a:pt x="17945" y="1275651"/>
                  </a:lnTo>
                  <a:lnTo>
                    <a:pt x="6613283" y="1275651"/>
                  </a:lnTo>
                  <a:close/>
                </a:path>
                <a:path w="7566025" h="1275714">
                  <a:moveTo>
                    <a:pt x="17945" y="1275651"/>
                  </a:moveTo>
                  <a:lnTo>
                    <a:pt x="17945" y="1266685"/>
                  </a:lnTo>
                  <a:lnTo>
                    <a:pt x="8978" y="1266685"/>
                  </a:lnTo>
                  <a:lnTo>
                    <a:pt x="8978" y="1275651"/>
                  </a:lnTo>
                  <a:lnTo>
                    <a:pt x="17945" y="1275651"/>
                  </a:lnTo>
                  <a:close/>
                </a:path>
                <a:path w="7566025" h="1275714">
                  <a:moveTo>
                    <a:pt x="6612496" y="1257719"/>
                  </a:moveTo>
                  <a:lnTo>
                    <a:pt x="6611810" y="1257719"/>
                  </a:lnTo>
                  <a:lnTo>
                    <a:pt x="6612496" y="1257719"/>
                  </a:lnTo>
                  <a:close/>
                </a:path>
                <a:path w="7566025" h="1275714">
                  <a:moveTo>
                    <a:pt x="6613283" y="1266685"/>
                  </a:moveTo>
                  <a:lnTo>
                    <a:pt x="6613283" y="1257719"/>
                  </a:lnTo>
                  <a:lnTo>
                    <a:pt x="6611810" y="1257833"/>
                  </a:lnTo>
                  <a:lnTo>
                    <a:pt x="6613283" y="1266685"/>
                  </a:lnTo>
                  <a:close/>
                </a:path>
                <a:path w="7566025" h="1275714">
                  <a:moveTo>
                    <a:pt x="7556576" y="1109471"/>
                  </a:moveTo>
                  <a:lnTo>
                    <a:pt x="7555103" y="1100620"/>
                  </a:lnTo>
                  <a:lnTo>
                    <a:pt x="6612496" y="1257719"/>
                  </a:lnTo>
                  <a:lnTo>
                    <a:pt x="6613283" y="1257719"/>
                  </a:lnTo>
                  <a:lnTo>
                    <a:pt x="6613283" y="1275651"/>
                  </a:lnTo>
                  <a:lnTo>
                    <a:pt x="6614756" y="1275537"/>
                  </a:lnTo>
                  <a:lnTo>
                    <a:pt x="7547609" y="1120061"/>
                  </a:lnTo>
                  <a:lnTo>
                    <a:pt x="7547609" y="1109471"/>
                  </a:lnTo>
                  <a:lnTo>
                    <a:pt x="7556576" y="1109471"/>
                  </a:lnTo>
                  <a:close/>
                </a:path>
                <a:path w="7566025" h="1275714">
                  <a:moveTo>
                    <a:pt x="7556576" y="17932"/>
                  </a:moveTo>
                  <a:lnTo>
                    <a:pt x="7556576" y="8966"/>
                  </a:lnTo>
                  <a:lnTo>
                    <a:pt x="7547609" y="8966"/>
                  </a:lnTo>
                  <a:lnTo>
                    <a:pt x="7547609" y="17932"/>
                  </a:lnTo>
                  <a:lnTo>
                    <a:pt x="7556576" y="17932"/>
                  </a:lnTo>
                  <a:close/>
                </a:path>
                <a:path w="7566025" h="1275714">
                  <a:moveTo>
                    <a:pt x="7556576" y="1109471"/>
                  </a:moveTo>
                  <a:lnTo>
                    <a:pt x="7556576" y="17932"/>
                  </a:lnTo>
                  <a:lnTo>
                    <a:pt x="7547609" y="17932"/>
                  </a:lnTo>
                  <a:lnTo>
                    <a:pt x="7547609" y="1101868"/>
                  </a:lnTo>
                  <a:lnTo>
                    <a:pt x="7555103" y="1100620"/>
                  </a:lnTo>
                  <a:lnTo>
                    <a:pt x="7556576" y="1109471"/>
                  </a:lnTo>
                  <a:close/>
                </a:path>
                <a:path w="7566025" h="1275714">
                  <a:moveTo>
                    <a:pt x="7556576" y="1118567"/>
                  </a:moveTo>
                  <a:lnTo>
                    <a:pt x="7556576" y="1109471"/>
                  </a:lnTo>
                  <a:lnTo>
                    <a:pt x="7547609" y="1109471"/>
                  </a:lnTo>
                  <a:lnTo>
                    <a:pt x="7547609" y="1120061"/>
                  </a:lnTo>
                  <a:lnTo>
                    <a:pt x="7556576" y="11185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21">
              <a:extLst>
                <a:ext uri="{FF2B5EF4-FFF2-40B4-BE49-F238E27FC236}">
                  <a16:creationId xmlns:a16="http://schemas.microsoft.com/office/drawing/2014/main" id="{07006CA8-185C-6EF4-A960-3F910D6C6591}"/>
                </a:ext>
              </a:extLst>
            </p:cNvPr>
            <p:cNvSpPr/>
            <p:nvPr/>
          </p:nvSpPr>
          <p:spPr>
            <a:xfrm>
              <a:off x="7450074" y="3449891"/>
              <a:ext cx="943610" cy="157480"/>
            </a:xfrm>
            <a:custGeom>
              <a:avLst/>
              <a:gdLst/>
              <a:ahLst/>
              <a:cxnLst/>
              <a:rect l="l" t="t" r="r" b="b"/>
              <a:pathLst>
                <a:path w="943609" h="157479">
                  <a:moveTo>
                    <a:pt x="943292" y="0"/>
                  </a:moveTo>
                  <a:lnTo>
                    <a:pt x="849317" y="1946"/>
                  </a:lnTo>
                  <a:lnTo>
                    <a:pt x="768466" y="3926"/>
                  </a:lnTo>
                  <a:lnTo>
                    <a:pt x="588798" y="9232"/>
                  </a:lnTo>
                  <a:lnTo>
                    <a:pt x="505567" y="11410"/>
                  </a:lnTo>
                  <a:lnTo>
                    <a:pt x="470159" y="11843"/>
                  </a:lnTo>
                  <a:lnTo>
                    <a:pt x="436774" y="11726"/>
                  </a:lnTo>
                  <a:lnTo>
                    <a:pt x="403827" y="10977"/>
                  </a:lnTo>
                  <a:lnTo>
                    <a:pt x="369732" y="9514"/>
                  </a:lnTo>
                  <a:lnTo>
                    <a:pt x="332904" y="7251"/>
                  </a:lnTo>
                  <a:lnTo>
                    <a:pt x="291756" y="4108"/>
                  </a:lnTo>
                  <a:lnTo>
                    <a:pt x="244703" y="0"/>
                  </a:lnTo>
                  <a:lnTo>
                    <a:pt x="0" y="157213"/>
                  </a:lnTo>
                  <a:lnTo>
                    <a:pt x="943292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2">
              <a:extLst>
                <a:ext uri="{FF2B5EF4-FFF2-40B4-BE49-F238E27FC236}">
                  <a16:creationId xmlns:a16="http://schemas.microsoft.com/office/drawing/2014/main" id="{EDC7BE2F-6393-4521-2A6F-FB1A0D40EB89}"/>
                </a:ext>
              </a:extLst>
            </p:cNvPr>
            <p:cNvSpPr/>
            <p:nvPr/>
          </p:nvSpPr>
          <p:spPr>
            <a:xfrm>
              <a:off x="7440181" y="3440772"/>
              <a:ext cx="962660" cy="175895"/>
            </a:xfrm>
            <a:custGeom>
              <a:avLst/>
              <a:gdLst/>
              <a:ahLst/>
              <a:cxnLst/>
              <a:rect l="l" t="t" r="r" b="b"/>
              <a:pathLst>
                <a:path w="962659" h="175895">
                  <a:moveTo>
                    <a:pt x="9893" y="175429"/>
                  </a:moveTo>
                  <a:lnTo>
                    <a:pt x="9893" y="166331"/>
                  </a:lnTo>
                  <a:lnTo>
                    <a:pt x="5054" y="158788"/>
                  </a:lnTo>
                  <a:lnTo>
                    <a:pt x="1473" y="161086"/>
                  </a:lnTo>
                  <a:lnTo>
                    <a:pt x="0" y="165595"/>
                  </a:lnTo>
                  <a:lnTo>
                    <a:pt x="3060" y="173532"/>
                  </a:lnTo>
                  <a:lnTo>
                    <a:pt x="7175" y="175882"/>
                  </a:lnTo>
                  <a:lnTo>
                    <a:pt x="9893" y="175429"/>
                  </a:lnTo>
                  <a:close/>
                </a:path>
                <a:path w="962659" h="175895">
                  <a:moveTo>
                    <a:pt x="962558" y="12979"/>
                  </a:moveTo>
                  <a:lnTo>
                    <a:pt x="961682" y="3606"/>
                  </a:lnTo>
                  <a:lnTo>
                    <a:pt x="957732" y="63"/>
                  </a:lnTo>
                  <a:lnTo>
                    <a:pt x="873971" y="1765"/>
                  </a:lnTo>
                  <a:lnTo>
                    <a:pt x="804159" y="3411"/>
                  </a:lnTo>
                  <a:lnTo>
                    <a:pt x="742679" y="5041"/>
                  </a:lnTo>
                  <a:lnTo>
                    <a:pt x="688628" y="6608"/>
                  </a:lnTo>
                  <a:lnTo>
                    <a:pt x="599193" y="9362"/>
                  </a:lnTo>
                  <a:lnTo>
                    <a:pt x="562002" y="10453"/>
                  </a:lnTo>
                  <a:lnTo>
                    <a:pt x="528623" y="11291"/>
                  </a:lnTo>
                  <a:lnTo>
                    <a:pt x="498151" y="11827"/>
                  </a:lnTo>
                  <a:lnTo>
                    <a:pt x="469684" y="12014"/>
                  </a:lnTo>
                  <a:lnTo>
                    <a:pt x="422921" y="11397"/>
                  </a:lnTo>
                  <a:lnTo>
                    <a:pt x="374696" y="9383"/>
                  </a:lnTo>
                  <a:lnTo>
                    <a:pt x="320395" y="5729"/>
                  </a:lnTo>
                  <a:lnTo>
                    <a:pt x="253428" y="0"/>
                  </a:lnTo>
                  <a:lnTo>
                    <a:pt x="251421" y="495"/>
                  </a:lnTo>
                  <a:lnTo>
                    <a:pt x="5054" y="158788"/>
                  </a:lnTo>
                  <a:lnTo>
                    <a:pt x="8420" y="164035"/>
                  </a:lnTo>
                  <a:lnTo>
                    <a:pt x="8420" y="157479"/>
                  </a:lnTo>
                  <a:lnTo>
                    <a:pt x="51433" y="150311"/>
                  </a:lnTo>
                  <a:lnTo>
                    <a:pt x="253784" y="20301"/>
                  </a:lnTo>
                  <a:lnTo>
                    <a:pt x="253784" y="18046"/>
                  </a:lnTo>
                  <a:lnTo>
                    <a:pt x="254596" y="9118"/>
                  </a:lnTo>
                  <a:lnTo>
                    <a:pt x="259448" y="16662"/>
                  </a:lnTo>
                  <a:lnTo>
                    <a:pt x="259448" y="18529"/>
                  </a:lnTo>
                  <a:lnTo>
                    <a:pt x="319009" y="23610"/>
                  </a:lnTo>
                  <a:lnTo>
                    <a:pt x="373711" y="27293"/>
                  </a:lnTo>
                  <a:lnTo>
                    <a:pt x="422424" y="29332"/>
                  </a:lnTo>
                  <a:lnTo>
                    <a:pt x="469684" y="29959"/>
                  </a:lnTo>
                  <a:lnTo>
                    <a:pt x="498381" y="29769"/>
                  </a:lnTo>
                  <a:lnTo>
                    <a:pt x="529013" y="29230"/>
                  </a:lnTo>
                  <a:lnTo>
                    <a:pt x="562495" y="28390"/>
                  </a:lnTo>
                  <a:lnTo>
                    <a:pt x="599738" y="27297"/>
                  </a:lnTo>
                  <a:lnTo>
                    <a:pt x="689166" y="24541"/>
                  </a:lnTo>
                  <a:lnTo>
                    <a:pt x="743178" y="22973"/>
                  </a:lnTo>
                  <a:lnTo>
                    <a:pt x="804605" y="21343"/>
                  </a:lnTo>
                  <a:lnTo>
                    <a:pt x="828704" y="20775"/>
                  </a:lnTo>
                  <a:lnTo>
                    <a:pt x="951687" y="279"/>
                  </a:lnTo>
                  <a:lnTo>
                    <a:pt x="953160" y="9118"/>
                  </a:lnTo>
                  <a:lnTo>
                    <a:pt x="953363" y="18084"/>
                  </a:lnTo>
                  <a:lnTo>
                    <a:pt x="959307" y="17195"/>
                  </a:lnTo>
                  <a:lnTo>
                    <a:pt x="962558" y="12979"/>
                  </a:lnTo>
                  <a:close/>
                </a:path>
                <a:path w="962659" h="175895">
                  <a:moveTo>
                    <a:pt x="51433" y="150311"/>
                  </a:moveTo>
                  <a:lnTo>
                    <a:pt x="8420" y="157479"/>
                  </a:lnTo>
                  <a:lnTo>
                    <a:pt x="9905" y="166331"/>
                  </a:lnTo>
                  <a:lnTo>
                    <a:pt x="14757" y="173875"/>
                  </a:lnTo>
                  <a:lnTo>
                    <a:pt x="51433" y="150311"/>
                  </a:lnTo>
                  <a:close/>
                </a:path>
                <a:path w="962659" h="175895">
                  <a:moveTo>
                    <a:pt x="953363" y="18186"/>
                  </a:moveTo>
                  <a:lnTo>
                    <a:pt x="873971" y="19707"/>
                  </a:lnTo>
                  <a:lnTo>
                    <a:pt x="828704" y="20775"/>
                  </a:lnTo>
                  <a:lnTo>
                    <a:pt x="51433" y="150311"/>
                  </a:lnTo>
                  <a:lnTo>
                    <a:pt x="14757" y="173875"/>
                  </a:lnTo>
                  <a:lnTo>
                    <a:pt x="9905" y="166331"/>
                  </a:lnTo>
                  <a:lnTo>
                    <a:pt x="8420" y="157479"/>
                  </a:lnTo>
                  <a:lnTo>
                    <a:pt x="9893" y="166331"/>
                  </a:lnTo>
                  <a:lnTo>
                    <a:pt x="9893" y="175429"/>
                  </a:lnTo>
                  <a:lnTo>
                    <a:pt x="953363" y="18186"/>
                  </a:lnTo>
                  <a:close/>
                </a:path>
                <a:path w="962659" h="175895">
                  <a:moveTo>
                    <a:pt x="9893" y="166331"/>
                  </a:moveTo>
                  <a:lnTo>
                    <a:pt x="8420" y="157479"/>
                  </a:lnTo>
                  <a:lnTo>
                    <a:pt x="8420" y="164035"/>
                  </a:lnTo>
                  <a:lnTo>
                    <a:pt x="9893" y="166331"/>
                  </a:lnTo>
                  <a:close/>
                </a:path>
                <a:path w="962659" h="175895">
                  <a:moveTo>
                    <a:pt x="259448" y="16662"/>
                  </a:moveTo>
                  <a:lnTo>
                    <a:pt x="254596" y="9118"/>
                  </a:lnTo>
                  <a:lnTo>
                    <a:pt x="253784" y="18046"/>
                  </a:lnTo>
                  <a:lnTo>
                    <a:pt x="256882" y="18310"/>
                  </a:lnTo>
                  <a:lnTo>
                    <a:pt x="259448" y="16662"/>
                  </a:lnTo>
                  <a:close/>
                </a:path>
                <a:path w="962659" h="175895">
                  <a:moveTo>
                    <a:pt x="256882" y="18310"/>
                  </a:moveTo>
                  <a:lnTo>
                    <a:pt x="253784" y="18046"/>
                  </a:lnTo>
                  <a:lnTo>
                    <a:pt x="253784" y="20301"/>
                  </a:lnTo>
                  <a:lnTo>
                    <a:pt x="256882" y="18310"/>
                  </a:lnTo>
                  <a:close/>
                </a:path>
                <a:path w="962659" h="175895">
                  <a:moveTo>
                    <a:pt x="259448" y="18529"/>
                  </a:moveTo>
                  <a:lnTo>
                    <a:pt x="259448" y="16662"/>
                  </a:lnTo>
                  <a:lnTo>
                    <a:pt x="256882" y="18310"/>
                  </a:lnTo>
                  <a:lnTo>
                    <a:pt x="259448" y="18529"/>
                  </a:lnTo>
                  <a:close/>
                </a:path>
                <a:path w="962659" h="175895">
                  <a:moveTo>
                    <a:pt x="953363" y="18084"/>
                  </a:moveTo>
                  <a:lnTo>
                    <a:pt x="953185" y="9118"/>
                  </a:lnTo>
                  <a:lnTo>
                    <a:pt x="951687" y="279"/>
                  </a:lnTo>
                  <a:lnTo>
                    <a:pt x="828704" y="20775"/>
                  </a:lnTo>
                  <a:lnTo>
                    <a:pt x="874363" y="19698"/>
                  </a:lnTo>
                  <a:lnTo>
                    <a:pt x="953363" y="18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23">
            <a:extLst>
              <a:ext uri="{FF2B5EF4-FFF2-40B4-BE49-F238E27FC236}">
                <a16:creationId xmlns:a16="http://schemas.microsoft.com/office/drawing/2014/main" id="{B22CFF63-AA26-8B6A-894D-B9535AB3D7E6}"/>
              </a:ext>
            </a:extLst>
          </p:cNvPr>
          <p:cNvSpPr txBox="1"/>
          <p:nvPr/>
        </p:nvSpPr>
        <p:spPr>
          <a:xfrm>
            <a:off x="736755" y="2164183"/>
            <a:ext cx="2826385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latin typeface="Courier New"/>
                <a:cs typeface="Courier New"/>
              </a:rPr>
              <a:t>Complex(Complex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x)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this</a:t>
            </a:r>
            <a:r>
              <a:rPr sz="1850" spc="-20" dirty="0">
                <a:latin typeface="Courier New"/>
                <a:cs typeface="Courier New"/>
              </a:rPr>
              <a:t>(x.real,x.im);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195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43" name="object 24">
            <a:extLst>
              <a:ext uri="{FF2B5EF4-FFF2-40B4-BE49-F238E27FC236}">
                <a16:creationId xmlns:a16="http://schemas.microsoft.com/office/drawing/2014/main" id="{43B51F59-47B7-EA5C-C42B-78170BCE310F}"/>
              </a:ext>
            </a:extLst>
          </p:cNvPr>
          <p:cNvSpPr/>
          <p:nvPr/>
        </p:nvSpPr>
        <p:spPr>
          <a:xfrm>
            <a:off x="4522626" y="5098046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1078953" y="898918"/>
                </a:moveTo>
                <a:lnTo>
                  <a:pt x="1078953" y="180035"/>
                </a:lnTo>
                <a:lnTo>
                  <a:pt x="1071869" y="135443"/>
                </a:lnTo>
                <a:lnTo>
                  <a:pt x="1052282" y="93351"/>
                </a:lnTo>
                <a:lnTo>
                  <a:pt x="1022692" y="56261"/>
                </a:lnTo>
                <a:lnTo>
                  <a:pt x="985602" y="26671"/>
                </a:lnTo>
                <a:lnTo>
                  <a:pt x="943510" y="7084"/>
                </a:lnTo>
                <a:lnTo>
                  <a:pt x="898918" y="0"/>
                </a:lnTo>
                <a:lnTo>
                  <a:pt x="180035" y="0"/>
                </a:lnTo>
                <a:lnTo>
                  <a:pt x="135443" y="7084"/>
                </a:lnTo>
                <a:lnTo>
                  <a:pt x="93351" y="26671"/>
                </a:lnTo>
                <a:lnTo>
                  <a:pt x="56261" y="56261"/>
                </a:lnTo>
                <a:lnTo>
                  <a:pt x="26671" y="93351"/>
                </a:lnTo>
                <a:lnTo>
                  <a:pt x="7084" y="135443"/>
                </a:lnTo>
                <a:lnTo>
                  <a:pt x="0" y="180035"/>
                </a:lnTo>
                <a:lnTo>
                  <a:pt x="0" y="898918"/>
                </a:lnTo>
                <a:lnTo>
                  <a:pt x="7084" y="943069"/>
                </a:lnTo>
                <a:lnTo>
                  <a:pt x="26671" y="985037"/>
                </a:lnTo>
                <a:lnTo>
                  <a:pt x="56261" y="1022216"/>
                </a:lnTo>
                <a:lnTo>
                  <a:pt x="93351" y="1051999"/>
                </a:lnTo>
                <a:lnTo>
                  <a:pt x="135443" y="1071780"/>
                </a:lnTo>
                <a:lnTo>
                  <a:pt x="180035" y="1078953"/>
                </a:lnTo>
                <a:lnTo>
                  <a:pt x="898918" y="1078953"/>
                </a:lnTo>
                <a:lnTo>
                  <a:pt x="943510" y="1071780"/>
                </a:lnTo>
                <a:lnTo>
                  <a:pt x="985602" y="1051999"/>
                </a:lnTo>
                <a:lnTo>
                  <a:pt x="1022692" y="1022216"/>
                </a:lnTo>
                <a:lnTo>
                  <a:pt x="1052282" y="985037"/>
                </a:lnTo>
                <a:lnTo>
                  <a:pt x="1071869" y="943069"/>
                </a:lnTo>
                <a:lnTo>
                  <a:pt x="1078953" y="89891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5">
            <a:extLst>
              <a:ext uri="{FF2B5EF4-FFF2-40B4-BE49-F238E27FC236}">
                <a16:creationId xmlns:a16="http://schemas.microsoft.com/office/drawing/2014/main" id="{70618BD1-E3EC-E225-6E84-F9922A55A43D}"/>
              </a:ext>
            </a:extLst>
          </p:cNvPr>
          <p:cNvSpPr txBox="1"/>
          <p:nvPr/>
        </p:nvSpPr>
        <p:spPr>
          <a:xfrm>
            <a:off x="4702052" y="5278081"/>
            <a:ext cx="720090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305"/>
              </a:spcBef>
            </a:pPr>
            <a:r>
              <a:rPr sz="1500" spc="-20" dirty="0">
                <a:latin typeface="Courier New"/>
                <a:cs typeface="Courier New"/>
              </a:rPr>
              <a:t>1.33</a:t>
            </a:r>
            <a:endParaRPr sz="1500">
              <a:latin typeface="Courier New"/>
              <a:cs typeface="Courier New"/>
            </a:endParaRPr>
          </a:p>
          <a:p>
            <a:pPr marL="132080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4.64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201739-67A2-E707-72B6-5889F1B6A375}"/>
              </a:ext>
            </a:extLst>
          </p:cNvPr>
          <p:cNvSpPr txBox="1"/>
          <p:nvPr/>
        </p:nvSpPr>
        <p:spPr bwMode="ltGray">
          <a:xfrm>
            <a:off x="3330160" y="5008139"/>
            <a:ext cx="307449" cy="40011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spc="-969" dirty="0">
                <a:latin typeface="Calibri"/>
                <a:cs typeface="Calibri"/>
              </a:rPr>
              <a:t>❷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AE6872-858E-C789-5AF7-AA1724A44CF1}"/>
              </a:ext>
            </a:extLst>
          </p:cNvPr>
          <p:cNvSpPr txBox="1"/>
          <p:nvPr/>
        </p:nvSpPr>
        <p:spPr bwMode="ltGray">
          <a:xfrm>
            <a:off x="1007931" y="4951720"/>
            <a:ext cx="314960" cy="40011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spc="-960" dirty="0">
                <a:latin typeface="Calibri"/>
                <a:cs typeface="Calibri"/>
              </a:rPr>
              <a:t>❶</a:t>
            </a:r>
            <a:endParaRPr lang="en-US" dirty="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08743F0-B43B-9BC6-F679-FE77556F56CE}"/>
              </a:ext>
            </a:extLst>
          </p:cNvPr>
          <p:cNvCxnSpPr/>
          <p:nvPr/>
        </p:nvCxnSpPr>
        <p:spPr bwMode="auto">
          <a:xfrm flipV="1">
            <a:off x="1468632" y="5496560"/>
            <a:ext cx="538543" cy="500074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4385914-1A26-4843-AB4F-99FABBFFB25C}"/>
              </a:ext>
            </a:extLst>
          </p:cNvPr>
          <p:cNvCxnSpPr/>
          <p:nvPr/>
        </p:nvCxnSpPr>
        <p:spPr bwMode="auto">
          <a:xfrm flipV="1">
            <a:off x="3990272" y="5499089"/>
            <a:ext cx="538543" cy="500074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536030198"/>
      </p:ext>
    </p:extLst>
  </p:cSld>
  <p:clrMapOvr>
    <a:masterClrMapping/>
  </p:clrMapOvr>
  <p:transition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59BEE7-028B-8EC3-858C-97D3EA7636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C9BD1-AECD-2409-91D7-029943A55D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A79354-D35C-35C9-2384-4D8622945B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Definition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Default Constructors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Multiple Constructors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600478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5DDF4F-4D7D-C5EF-D1B6-43FAC2DEB2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531676"/>
            <a:ext cx="7559675" cy="1707966"/>
          </a:xfrm>
        </p:spPr>
        <p:txBody>
          <a:bodyPr/>
          <a:lstStyle/>
          <a:p>
            <a:r>
              <a:rPr lang="de-DE" dirty="0"/>
              <a:t>Fundamental Types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30F1E9-0FB1-2C80-627C-53917BFE37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8 May 2024, Speaker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5108DE9-2D53-5CDD-A9EF-EF3ACC02EC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260954"/>
            <a:ext cx="7559675" cy="2212019"/>
          </a:xfrm>
        </p:spPr>
        <p:txBody>
          <a:bodyPr/>
          <a:lstStyle/>
          <a:p>
            <a:r>
              <a:rPr lang="de-DE" dirty="0"/>
              <a:t>Java provides ten fundamental types:</a:t>
            </a:r>
          </a:p>
          <a:p>
            <a:pPr marL="184150" marR="5080" indent="-171450">
              <a:lnSpc>
                <a:spcPct val="139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Verdana"/>
                <a:cs typeface="Verdana"/>
              </a:rPr>
              <a:t>integers: byte, short, int and long </a:t>
            </a:r>
          </a:p>
          <a:p>
            <a:pPr marL="184150" marR="5080" indent="-171450">
              <a:lnSpc>
                <a:spcPct val="139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Verdana"/>
                <a:cs typeface="Verdana"/>
              </a:rPr>
              <a:t>floating point: float and double. </a:t>
            </a:r>
          </a:p>
          <a:p>
            <a:pPr marL="184150" marR="5080" indent="-171450">
              <a:lnSpc>
                <a:spcPct val="139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Verdana"/>
                <a:cs typeface="Verdana"/>
              </a:rPr>
              <a:t>characters: char.</a:t>
            </a:r>
          </a:p>
          <a:p>
            <a:pPr marL="184150" marR="5080" indent="-171450">
              <a:lnSpc>
                <a:spcPct val="139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100" dirty="0" err="1">
                <a:latin typeface="Verdana"/>
                <a:cs typeface="Verdana"/>
              </a:rPr>
              <a:t>boolean</a:t>
            </a:r>
            <a:r>
              <a:rPr lang="en-US" sz="1100" dirty="0">
                <a:latin typeface="Verdana"/>
                <a:cs typeface="Verdana"/>
              </a:rPr>
              <a:t> </a:t>
            </a:r>
          </a:p>
          <a:p>
            <a:pPr marL="184150" marR="5080" indent="-171450">
              <a:lnSpc>
                <a:spcPct val="139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Verdana"/>
                <a:cs typeface="Verdana"/>
              </a:rPr>
              <a:t>void </a:t>
            </a:r>
          </a:p>
          <a:p>
            <a:pPr marL="184150" marR="5080" indent="-171450">
              <a:lnSpc>
                <a:spcPct val="139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Verdana"/>
                <a:cs typeface="Verdana"/>
              </a:rPr>
              <a:t>String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0035369"/>
      </p:ext>
    </p:extLst>
  </p:cSld>
  <p:clrMapOvr>
    <a:masterClrMapping/>
  </p:clrMapOvr>
  <p:transition>
    <p:wipe dir="r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491D0B5-3B8C-74E3-6F69-0BA924855A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2991" y="1182053"/>
            <a:ext cx="7559675" cy="1707966"/>
          </a:xfrm>
        </p:spPr>
        <p:txBody>
          <a:bodyPr/>
          <a:lstStyle/>
          <a:p>
            <a:r>
              <a:rPr lang="en-GB" dirty="0"/>
              <a:t>Constructors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D186113-C121-1E64-7082-36DAC7775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98A0183-E99A-6EDA-E0ED-B818A71AFD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069312"/>
            <a:ext cx="7559675" cy="2212019"/>
          </a:xfrm>
        </p:spPr>
        <p:txBody>
          <a:bodyPr/>
          <a:lstStyle/>
          <a:p>
            <a:r>
              <a:rPr lang="en-US" dirty="0"/>
              <a:t>The constructors allow the creation of instances that are properly initialized.</a:t>
            </a:r>
          </a:p>
          <a:p>
            <a:endParaRPr lang="en-US" dirty="0"/>
          </a:p>
          <a:p>
            <a:r>
              <a:rPr lang="en-US" dirty="0"/>
              <a:t>A constructor is a method that: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has the same name as the name of the class to which it belongs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has no specification for the return value, since it returns nothing.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59106"/>
      </p:ext>
    </p:extLst>
  </p:cSld>
  <p:clrMapOvr>
    <a:masterClrMapping/>
  </p:clrMapOvr>
  <p:transition>
    <p:wipe dir="r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A5AF04-BEAE-5956-9C09-124265A5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80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E9437-3D81-95E4-7075-5456D2E8C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378C68-496E-5519-19E0-5E1EC614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DDAB451A-5B30-5B55-C1BF-4C63ABBD3769}"/>
              </a:ext>
            </a:extLst>
          </p:cNvPr>
          <p:cNvGrpSpPr/>
          <p:nvPr/>
        </p:nvGrpSpPr>
        <p:grpSpPr>
          <a:xfrm>
            <a:off x="452062" y="885507"/>
            <a:ext cx="5948680" cy="2894330"/>
            <a:chOff x="1016838" y="1621536"/>
            <a:chExt cx="5948680" cy="289433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8BFA57F9-29B4-C34C-0ECF-D8A8E4F47F8A}"/>
                </a:ext>
              </a:extLst>
            </p:cNvPr>
            <p:cNvSpPr/>
            <p:nvPr/>
          </p:nvSpPr>
          <p:spPr>
            <a:xfrm>
              <a:off x="1025804" y="1630502"/>
              <a:ext cx="5930265" cy="2875915"/>
            </a:xfrm>
            <a:custGeom>
              <a:avLst/>
              <a:gdLst/>
              <a:ahLst/>
              <a:cxnLst/>
              <a:rect l="l" t="t" r="r" b="b"/>
              <a:pathLst>
                <a:path w="5930265" h="2875915">
                  <a:moveTo>
                    <a:pt x="5929807" y="2515450"/>
                  </a:moveTo>
                  <a:lnTo>
                    <a:pt x="5929807" y="0"/>
                  </a:lnTo>
                  <a:lnTo>
                    <a:pt x="0" y="0"/>
                  </a:lnTo>
                  <a:lnTo>
                    <a:pt x="0" y="2875521"/>
                  </a:lnTo>
                  <a:lnTo>
                    <a:pt x="5189372" y="2875521"/>
                  </a:lnTo>
                  <a:lnTo>
                    <a:pt x="5929807" y="251545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B0D3D6C8-381B-B27F-B55F-183BF31FAF32}"/>
                </a:ext>
              </a:extLst>
            </p:cNvPr>
            <p:cNvSpPr/>
            <p:nvPr/>
          </p:nvSpPr>
          <p:spPr>
            <a:xfrm>
              <a:off x="1016838" y="1621536"/>
              <a:ext cx="5948045" cy="2893695"/>
            </a:xfrm>
            <a:custGeom>
              <a:avLst/>
              <a:gdLst/>
              <a:ahLst/>
              <a:cxnLst/>
              <a:rect l="l" t="t" r="r" b="b"/>
              <a:pathLst>
                <a:path w="5948045" h="2893695">
                  <a:moveTo>
                    <a:pt x="5947740" y="2527846"/>
                  </a:moveTo>
                  <a:lnTo>
                    <a:pt x="5947740" y="4013"/>
                  </a:lnTo>
                  <a:lnTo>
                    <a:pt x="594372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889440"/>
                  </a:lnTo>
                  <a:lnTo>
                    <a:pt x="4013" y="2893453"/>
                  </a:lnTo>
                  <a:lnTo>
                    <a:pt x="8966" y="2893453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5929807" y="17945"/>
                  </a:lnTo>
                  <a:lnTo>
                    <a:pt x="5929807" y="8966"/>
                  </a:lnTo>
                  <a:lnTo>
                    <a:pt x="5938774" y="8966"/>
                  </a:lnTo>
                  <a:lnTo>
                    <a:pt x="5938774" y="2534392"/>
                  </a:lnTo>
                  <a:lnTo>
                    <a:pt x="5945784" y="2530983"/>
                  </a:lnTo>
                  <a:lnTo>
                    <a:pt x="5947740" y="2527846"/>
                  </a:lnTo>
                  <a:close/>
                </a:path>
                <a:path w="5948045" h="2893695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5948045" h="2893695">
                  <a:moveTo>
                    <a:pt x="17932" y="2875521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875521"/>
                  </a:lnTo>
                  <a:lnTo>
                    <a:pt x="17932" y="2875521"/>
                  </a:lnTo>
                  <a:close/>
                </a:path>
                <a:path w="5948045" h="2893695">
                  <a:moveTo>
                    <a:pt x="5196268" y="2875521"/>
                  </a:moveTo>
                  <a:lnTo>
                    <a:pt x="8966" y="2875521"/>
                  </a:lnTo>
                  <a:lnTo>
                    <a:pt x="8966" y="2884487"/>
                  </a:lnTo>
                  <a:lnTo>
                    <a:pt x="17932" y="2884487"/>
                  </a:lnTo>
                  <a:lnTo>
                    <a:pt x="17932" y="2893453"/>
                  </a:lnTo>
                  <a:lnTo>
                    <a:pt x="5194414" y="2893453"/>
                  </a:lnTo>
                  <a:lnTo>
                    <a:pt x="5194414" y="2876423"/>
                  </a:lnTo>
                  <a:lnTo>
                    <a:pt x="5196268" y="2875521"/>
                  </a:lnTo>
                  <a:close/>
                </a:path>
                <a:path w="5948045" h="2893695">
                  <a:moveTo>
                    <a:pt x="17932" y="2893453"/>
                  </a:moveTo>
                  <a:lnTo>
                    <a:pt x="17932" y="2884487"/>
                  </a:lnTo>
                  <a:lnTo>
                    <a:pt x="8966" y="2884487"/>
                  </a:lnTo>
                  <a:lnTo>
                    <a:pt x="8966" y="2893453"/>
                  </a:lnTo>
                  <a:lnTo>
                    <a:pt x="17932" y="2893453"/>
                  </a:lnTo>
                  <a:close/>
                </a:path>
                <a:path w="5948045" h="2893695">
                  <a:moveTo>
                    <a:pt x="5198338" y="2884487"/>
                  </a:moveTo>
                  <a:lnTo>
                    <a:pt x="5198338" y="2875521"/>
                  </a:lnTo>
                  <a:lnTo>
                    <a:pt x="5196268" y="2875521"/>
                  </a:lnTo>
                  <a:lnTo>
                    <a:pt x="5194414" y="2876423"/>
                  </a:lnTo>
                  <a:lnTo>
                    <a:pt x="5198338" y="2884487"/>
                  </a:lnTo>
                  <a:close/>
                </a:path>
                <a:path w="5948045" h="2893695">
                  <a:moveTo>
                    <a:pt x="5198338" y="2893453"/>
                  </a:moveTo>
                  <a:lnTo>
                    <a:pt x="5198338" y="2884487"/>
                  </a:lnTo>
                  <a:lnTo>
                    <a:pt x="5194414" y="2876423"/>
                  </a:lnTo>
                  <a:lnTo>
                    <a:pt x="5194414" y="2893453"/>
                  </a:lnTo>
                  <a:lnTo>
                    <a:pt x="5198338" y="2893453"/>
                  </a:lnTo>
                  <a:close/>
                </a:path>
                <a:path w="5948045" h="2893695">
                  <a:moveTo>
                    <a:pt x="5938774" y="2524417"/>
                  </a:moveTo>
                  <a:lnTo>
                    <a:pt x="5934849" y="2516352"/>
                  </a:lnTo>
                  <a:lnTo>
                    <a:pt x="5196268" y="2875521"/>
                  </a:lnTo>
                  <a:lnTo>
                    <a:pt x="5198338" y="2875521"/>
                  </a:lnTo>
                  <a:lnTo>
                    <a:pt x="5198338" y="2893453"/>
                  </a:lnTo>
                  <a:lnTo>
                    <a:pt x="5199710" y="2893453"/>
                  </a:lnTo>
                  <a:lnTo>
                    <a:pt x="5201031" y="2893148"/>
                  </a:lnTo>
                  <a:lnTo>
                    <a:pt x="5929807" y="2538752"/>
                  </a:lnTo>
                  <a:lnTo>
                    <a:pt x="5929807" y="2524417"/>
                  </a:lnTo>
                  <a:lnTo>
                    <a:pt x="5938774" y="2524417"/>
                  </a:lnTo>
                  <a:close/>
                </a:path>
                <a:path w="5948045" h="2893695">
                  <a:moveTo>
                    <a:pt x="5938774" y="17945"/>
                  </a:moveTo>
                  <a:lnTo>
                    <a:pt x="5938774" y="8966"/>
                  </a:lnTo>
                  <a:lnTo>
                    <a:pt x="5929807" y="8966"/>
                  </a:lnTo>
                  <a:lnTo>
                    <a:pt x="5929807" y="17945"/>
                  </a:lnTo>
                  <a:lnTo>
                    <a:pt x="5938774" y="17945"/>
                  </a:lnTo>
                  <a:close/>
                </a:path>
                <a:path w="5948045" h="2893695">
                  <a:moveTo>
                    <a:pt x="5938774" y="2524417"/>
                  </a:moveTo>
                  <a:lnTo>
                    <a:pt x="5938774" y="17945"/>
                  </a:lnTo>
                  <a:lnTo>
                    <a:pt x="5929807" y="17945"/>
                  </a:lnTo>
                  <a:lnTo>
                    <a:pt x="5929807" y="2518804"/>
                  </a:lnTo>
                  <a:lnTo>
                    <a:pt x="5934849" y="2516352"/>
                  </a:lnTo>
                  <a:lnTo>
                    <a:pt x="5938774" y="2524417"/>
                  </a:lnTo>
                  <a:close/>
                </a:path>
                <a:path w="5948045" h="2893695">
                  <a:moveTo>
                    <a:pt x="5938774" y="2534392"/>
                  </a:moveTo>
                  <a:lnTo>
                    <a:pt x="5938774" y="2524417"/>
                  </a:lnTo>
                  <a:lnTo>
                    <a:pt x="5929807" y="2524417"/>
                  </a:lnTo>
                  <a:lnTo>
                    <a:pt x="5929807" y="2538752"/>
                  </a:lnTo>
                  <a:lnTo>
                    <a:pt x="5938774" y="25343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D0EE8D5F-D689-9D37-884E-36E5FF49F54A}"/>
                </a:ext>
              </a:extLst>
            </p:cNvPr>
            <p:cNvSpPr/>
            <p:nvPr/>
          </p:nvSpPr>
          <p:spPr>
            <a:xfrm>
              <a:off x="6215176" y="4145953"/>
              <a:ext cx="741045" cy="360680"/>
            </a:xfrm>
            <a:custGeom>
              <a:avLst/>
              <a:gdLst/>
              <a:ahLst/>
              <a:cxnLst/>
              <a:rect l="l" t="t" r="r" b="b"/>
              <a:pathLst>
                <a:path w="741045" h="360679">
                  <a:moveTo>
                    <a:pt x="740435" y="0"/>
                  </a:moveTo>
                  <a:lnTo>
                    <a:pt x="655397" y="5762"/>
                  </a:lnTo>
                  <a:lnTo>
                    <a:pt x="584076" y="11445"/>
                  </a:lnTo>
                  <a:lnTo>
                    <a:pt x="432698" y="25114"/>
                  </a:lnTo>
                  <a:lnTo>
                    <a:pt x="396525" y="27574"/>
                  </a:lnTo>
                  <a:lnTo>
                    <a:pt x="364209" y="28503"/>
                  </a:lnTo>
                  <a:lnTo>
                    <a:pt x="333778" y="27609"/>
                  </a:lnTo>
                  <a:lnTo>
                    <a:pt x="303259" y="24603"/>
                  </a:lnTo>
                  <a:lnTo>
                    <a:pt x="270680" y="19192"/>
                  </a:lnTo>
                  <a:lnTo>
                    <a:pt x="234068" y="11088"/>
                  </a:lnTo>
                  <a:lnTo>
                    <a:pt x="191452" y="0"/>
                  </a:lnTo>
                  <a:lnTo>
                    <a:pt x="0" y="360070"/>
                  </a:lnTo>
                  <a:lnTo>
                    <a:pt x="740435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E4B5FC6D-CF32-805F-4C94-D36EB0D9A1E7}"/>
                </a:ext>
              </a:extLst>
            </p:cNvPr>
            <p:cNvSpPr/>
            <p:nvPr/>
          </p:nvSpPr>
          <p:spPr>
            <a:xfrm>
              <a:off x="6205435" y="4136186"/>
              <a:ext cx="760095" cy="379730"/>
            </a:xfrm>
            <a:custGeom>
              <a:avLst/>
              <a:gdLst/>
              <a:ahLst/>
              <a:cxnLst/>
              <a:rect l="l" t="t" r="r" b="b"/>
              <a:pathLst>
                <a:path w="760095" h="379729">
                  <a:moveTo>
                    <a:pt x="750722" y="19478"/>
                  </a:moveTo>
                  <a:lnTo>
                    <a:pt x="750722" y="18719"/>
                  </a:lnTo>
                  <a:lnTo>
                    <a:pt x="704842" y="21827"/>
                  </a:lnTo>
                  <a:lnTo>
                    <a:pt x="30595" y="349722"/>
                  </a:lnTo>
                  <a:lnTo>
                    <a:pt x="17665" y="374040"/>
                  </a:lnTo>
                  <a:lnTo>
                    <a:pt x="9740" y="369823"/>
                  </a:lnTo>
                  <a:lnTo>
                    <a:pt x="1816" y="365620"/>
                  </a:lnTo>
                  <a:lnTo>
                    <a:pt x="0" y="369049"/>
                  </a:lnTo>
                  <a:lnTo>
                    <a:pt x="596" y="373278"/>
                  </a:lnTo>
                  <a:lnTo>
                    <a:pt x="5968" y="378853"/>
                  </a:lnTo>
                  <a:lnTo>
                    <a:pt x="10185" y="379602"/>
                  </a:lnTo>
                  <a:lnTo>
                    <a:pt x="750722" y="19478"/>
                  </a:lnTo>
                  <a:close/>
                </a:path>
                <a:path w="760095" h="379729">
                  <a:moveTo>
                    <a:pt x="759942" y="11620"/>
                  </a:moveTo>
                  <a:lnTo>
                    <a:pt x="757758" y="3340"/>
                  </a:lnTo>
                  <a:lnTo>
                    <a:pt x="753897" y="546"/>
                  </a:lnTo>
                  <a:lnTo>
                    <a:pt x="749617" y="812"/>
                  </a:lnTo>
                  <a:lnTo>
                    <a:pt x="664074" y="6616"/>
                  </a:lnTo>
                  <a:lnTo>
                    <a:pt x="592380" y="12334"/>
                  </a:lnTo>
                  <a:lnTo>
                    <a:pt x="532568" y="17670"/>
                  </a:lnTo>
                  <a:lnTo>
                    <a:pt x="482673" y="22331"/>
                  </a:lnTo>
                  <a:lnTo>
                    <a:pt x="440730" y="26019"/>
                  </a:lnTo>
                  <a:lnTo>
                    <a:pt x="404772" y="28440"/>
                  </a:lnTo>
                  <a:lnTo>
                    <a:pt x="372833" y="29298"/>
                  </a:lnTo>
                  <a:lnTo>
                    <a:pt x="335900" y="27828"/>
                  </a:lnTo>
                  <a:lnTo>
                    <a:pt x="297967" y="23037"/>
                  </a:lnTo>
                  <a:lnTo>
                    <a:pt x="255147" y="14332"/>
                  </a:lnTo>
                  <a:lnTo>
                    <a:pt x="203555" y="1117"/>
                  </a:lnTo>
                  <a:lnTo>
                    <a:pt x="199504" y="0"/>
                  </a:lnTo>
                  <a:lnTo>
                    <a:pt x="195237" y="1841"/>
                  </a:lnTo>
                  <a:lnTo>
                    <a:pt x="1816" y="365620"/>
                  </a:lnTo>
                  <a:lnTo>
                    <a:pt x="5816" y="367748"/>
                  </a:lnTo>
                  <a:lnTo>
                    <a:pt x="5816" y="361772"/>
                  </a:lnTo>
                  <a:lnTo>
                    <a:pt x="30595" y="349722"/>
                  </a:lnTo>
                  <a:lnTo>
                    <a:pt x="198818" y="33318"/>
                  </a:lnTo>
                  <a:lnTo>
                    <a:pt x="198818" y="18414"/>
                  </a:lnTo>
                  <a:lnTo>
                    <a:pt x="201193" y="9766"/>
                  </a:lnTo>
                  <a:lnTo>
                    <a:pt x="209105" y="13969"/>
                  </a:lnTo>
                  <a:lnTo>
                    <a:pt x="209105" y="21051"/>
                  </a:lnTo>
                  <a:lnTo>
                    <a:pt x="251057" y="31804"/>
                  </a:lnTo>
                  <a:lnTo>
                    <a:pt x="295036" y="40730"/>
                  </a:lnTo>
                  <a:lnTo>
                    <a:pt x="334410" y="45705"/>
                  </a:lnTo>
                  <a:lnTo>
                    <a:pt x="372833" y="47243"/>
                  </a:lnTo>
                  <a:lnTo>
                    <a:pt x="405671" y="46348"/>
                  </a:lnTo>
                  <a:lnTo>
                    <a:pt x="442157" y="43901"/>
                  </a:lnTo>
                  <a:lnTo>
                    <a:pt x="484332" y="40198"/>
                  </a:lnTo>
                  <a:lnTo>
                    <a:pt x="534235" y="35534"/>
                  </a:lnTo>
                  <a:lnTo>
                    <a:pt x="593908" y="30203"/>
                  </a:lnTo>
                  <a:lnTo>
                    <a:pt x="665390" y="24499"/>
                  </a:lnTo>
                  <a:lnTo>
                    <a:pt x="704842" y="21827"/>
                  </a:lnTo>
                  <a:lnTo>
                    <a:pt x="746226" y="1701"/>
                  </a:lnTo>
                  <a:lnTo>
                    <a:pt x="750150" y="9778"/>
                  </a:lnTo>
                  <a:lnTo>
                    <a:pt x="750722" y="18719"/>
                  </a:lnTo>
                  <a:lnTo>
                    <a:pt x="750722" y="19478"/>
                  </a:lnTo>
                  <a:lnTo>
                    <a:pt x="757948" y="15963"/>
                  </a:lnTo>
                  <a:lnTo>
                    <a:pt x="759942" y="11620"/>
                  </a:lnTo>
                  <a:close/>
                </a:path>
                <a:path w="760095" h="379729">
                  <a:moveTo>
                    <a:pt x="30595" y="349722"/>
                  </a:moveTo>
                  <a:lnTo>
                    <a:pt x="5816" y="361772"/>
                  </a:lnTo>
                  <a:lnTo>
                    <a:pt x="9740" y="369836"/>
                  </a:lnTo>
                  <a:lnTo>
                    <a:pt x="17665" y="374040"/>
                  </a:lnTo>
                  <a:lnTo>
                    <a:pt x="30595" y="349722"/>
                  </a:lnTo>
                  <a:close/>
                </a:path>
                <a:path w="760095" h="379729">
                  <a:moveTo>
                    <a:pt x="9740" y="369836"/>
                  </a:moveTo>
                  <a:lnTo>
                    <a:pt x="5816" y="361772"/>
                  </a:lnTo>
                  <a:lnTo>
                    <a:pt x="5816" y="367748"/>
                  </a:lnTo>
                  <a:lnTo>
                    <a:pt x="9740" y="369836"/>
                  </a:lnTo>
                  <a:close/>
                </a:path>
                <a:path w="760095" h="379729">
                  <a:moveTo>
                    <a:pt x="209105" y="13969"/>
                  </a:moveTo>
                  <a:lnTo>
                    <a:pt x="201193" y="9766"/>
                  </a:lnTo>
                  <a:lnTo>
                    <a:pt x="198818" y="18414"/>
                  </a:lnTo>
                  <a:lnTo>
                    <a:pt x="205791" y="20202"/>
                  </a:lnTo>
                  <a:lnTo>
                    <a:pt x="209105" y="13969"/>
                  </a:lnTo>
                  <a:close/>
                </a:path>
                <a:path w="760095" h="379729">
                  <a:moveTo>
                    <a:pt x="205791" y="20202"/>
                  </a:moveTo>
                  <a:lnTo>
                    <a:pt x="198818" y="18414"/>
                  </a:lnTo>
                  <a:lnTo>
                    <a:pt x="198818" y="33318"/>
                  </a:lnTo>
                  <a:lnTo>
                    <a:pt x="205791" y="20202"/>
                  </a:lnTo>
                  <a:close/>
                </a:path>
                <a:path w="760095" h="379729">
                  <a:moveTo>
                    <a:pt x="209105" y="21051"/>
                  </a:moveTo>
                  <a:lnTo>
                    <a:pt x="209105" y="13969"/>
                  </a:lnTo>
                  <a:lnTo>
                    <a:pt x="205791" y="20202"/>
                  </a:lnTo>
                  <a:lnTo>
                    <a:pt x="209105" y="21051"/>
                  </a:lnTo>
                  <a:close/>
                </a:path>
                <a:path w="760095" h="379729">
                  <a:moveTo>
                    <a:pt x="750722" y="18719"/>
                  </a:moveTo>
                  <a:lnTo>
                    <a:pt x="750176" y="9766"/>
                  </a:lnTo>
                  <a:lnTo>
                    <a:pt x="746226" y="1701"/>
                  </a:lnTo>
                  <a:lnTo>
                    <a:pt x="704842" y="21827"/>
                  </a:lnTo>
                  <a:lnTo>
                    <a:pt x="750722" y="18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8">
            <a:extLst>
              <a:ext uri="{FF2B5EF4-FFF2-40B4-BE49-F238E27FC236}">
                <a16:creationId xmlns:a16="http://schemas.microsoft.com/office/drawing/2014/main" id="{489F6F22-2C95-6733-AF42-86E6BA86A92E}"/>
              </a:ext>
            </a:extLst>
          </p:cNvPr>
          <p:cNvGrpSpPr/>
          <p:nvPr/>
        </p:nvGrpSpPr>
        <p:grpSpPr>
          <a:xfrm>
            <a:off x="469994" y="3992380"/>
            <a:ext cx="8823960" cy="1995805"/>
            <a:chOff x="1016838" y="4675822"/>
            <a:chExt cx="8823960" cy="1995805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99889AA3-73B6-9187-0394-C6C5AE39EFA9}"/>
                </a:ext>
              </a:extLst>
            </p:cNvPr>
            <p:cNvSpPr/>
            <p:nvPr/>
          </p:nvSpPr>
          <p:spPr>
            <a:xfrm>
              <a:off x="1025804" y="4684788"/>
              <a:ext cx="8805545" cy="1976755"/>
            </a:xfrm>
            <a:custGeom>
              <a:avLst/>
              <a:gdLst/>
              <a:ahLst/>
              <a:cxnLst/>
              <a:rect l="l" t="t" r="r" b="b"/>
              <a:pathLst>
                <a:path w="8805545" h="1976754">
                  <a:moveTo>
                    <a:pt x="8805329" y="1729371"/>
                  </a:moveTo>
                  <a:lnTo>
                    <a:pt x="8805329" y="0"/>
                  </a:lnTo>
                  <a:lnTo>
                    <a:pt x="0" y="0"/>
                  </a:lnTo>
                  <a:lnTo>
                    <a:pt x="0" y="1976602"/>
                  </a:lnTo>
                  <a:lnTo>
                    <a:pt x="7704823" y="1976602"/>
                  </a:lnTo>
                  <a:lnTo>
                    <a:pt x="8805329" y="1729371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C5883032-171D-E806-521A-6B1692164C4B}"/>
                </a:ext>
              </a:extLst>
            </p:cNvPr>
            <p:cNvSpPr/>
            <p:nvPr/>
          </p:nvSpPr>
          <p:spPr>
            <a:xfrm>
              <a:off x="1016838" y="4675822"/>
              <a:ext cx="8823325" cy="1995170"/>
            </a:xfrm>
            <a:custGeom>
              <a:avLst/>
              <a:gdLst/>
              <a:ahLst/>
              <a:cxnLst/>
              <a:rect l="l" t="t" r="r" b="b"/>
              <a:pathLst>
                <a:path w="8823325" h="1995170">
                  <a:moveTo>
                    <a:pt x="8823261" y="1742541"/>
                  </a:moveTo>
                  <a:lnTo>
                    <a:pt x="8823261" y="4013"/>
                  </a:lnTo>
                  <a:lnTo>
                    <a:pt x="8819248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990521"/>
                  </a:lnTo>
                  <a:lnTo>
                    <a:pt x="4013" y="1994547"/>
                  </a:lnTo>
                  <a:lnTo>
                    <a:pt x="8966" y="1994547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805316" y="17945"/>
                  </a:lnTo>
                  <a:lnTo>
                    <a:pt x="8805316" y="8966"/>
                  </a:lnTo>
                  <a:lnTo>
                    <a:pt x="8814295" y="8966"/>
                  </a:lnTo>
                  <a:lnTo>
                    <a:pt x="8814295" y="1747534"/>
                  </a:lnTo>
                  <a:lnTo>
                    <a:pt x="8820353" y="1746173"/>
                  </a:lnTo>
                  <a:lnTo>
                    <a:pt x="8823261" y="1742541"/>
                  </a:lnTo>
                  <a:close/>
                </a:path>
                <a:path w="8823325" h="199517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823325" h="1995170">
                  <a:moveTo>
                    <a:pt x="17932" y="1976602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976602"/>
                  </a:lnTo>
                  <a:lnTo>
                    <a:pt x="17932" y="1976602"/>
                  </a:lnTo>
                  <a:close/>
                </a:path>
                <a:path w="8823325" h="1995170">
                  <a:moveTo>
                    <a:pt x="7712782" y="1976602"/>
                  </a:moveTo>
                  <a:lnTo>
                    <a:pt x="8966" y="1976602"/>
                  </a:lnTo>
                  <a:lnTo>
                    <a:pt x="8966" y="1985568"/>
                  </a:lnTo>
                  <a:lnTo>
                    <a:pt x="17932" y="1985568"/>
                  </a:lnTo>
                  <a:lnTo>
                    <a:pt x="17932" y="1994547"/>
                  </a:lnTo>
                  <a:lnTo>
                    <a:pt x="7711821" y="1994547"/>
                  </a:lnTo>
                  <a:lnTo>
                    <a:pt x="7711821" y="1976818"/>
                  </a:lnTo>
                  <a:lnTo>
                    <a:pt x="7712782" y="1976602"/>
                  </a:lnTo>
                  <a:close/>
                </a:path>
                <a:path w="8823325" h="1995170">
                  <a:moveTo>
                    <a:pt x="17932" y="1994547"/>
                  </a:moveTo>
                  <a:lnTo>
                    <a:pt x="17932" y="1985568"/>
                  </a:lnTo>
                  <a:lnTo>
                    <a:pt x="8966" y="1985568"/>
                  </a:lnTo>
                  <a:lnTo>
                    <a:pt x="8966" y="1994547"/>
                  </a:lnTo>
                  <a:lnTo>
                    <a:pt x="17932" y="1994547"/>
                  </a:lnTo>
                  <a:close/>
                </a:path>
                <a:path w="8823325" h="1995170">
                  <a:moveTo>
                    <a:pt x="7713789" y="1985568"/>
                  </a:moveTo>
                  <a:lnTo>
                    <a:pt x="7713789" y="1976602"/>
                  </a:lnTo>
                  <a:lnTo>
                    <a:pt x="7712782" y="1976602"/>
                  </a:lnTo>
                  <a:lnTo>
                    <a:pt x="7711821" y="1976818"/>
                  </a:lnTo>
                  <a:lnTo>
                    <a:pt x="7713789" y="1985568"/>
                  </a:lnTo>
                  <a:close/>
                </a:path>
                <a:path w="8823325" h="1995170">
                  <a:moveTo>
                    <a:pt x="7713789" y="1994547"/>
                  </a:moveTo>
                  <a:lnTo>
                    <a:pt x="7713789" y="1985568"/>
                  </a:lnTo>
                  <a:lnTo>
                    <a:pt x="7711821" y="1976818"/>
                  </a:lnTo>
                  <a:lnTo>
                    <a:pt x="7711821" y="1994547"/>
                  </a:lnTo>
                  <a:lnTo>
                    <a:pt x="7713789" y="1994547"/>
                  </a:lnTo>
                  <a:close/>
                </a:path>
                <a:path w="8823325" h="1995170">
                  <a:moveTo>
                    <a:pt x="8814295" y="1738337"/>
                  </a:moveTo>
                  <a:lnTo>
                    <a:pt x="8812326" y="1729587"/>
                  </a:lnTo>
                  <a:lnTo>
                    <a:pt x="7712782" y="1976602"/>
                  </a:lnTo>
                  <a:lnTo>
                    <a:pt x="7713789" y="1976602"/>
                  </a:lnTo>
                  <a:lnTo>
                    <a:pt x="7713789" y="1994547"/>
                  </a:lnTo>
                  <a:lnTo>
                    <a:pt x="7715745" y="1994319"/>
                  </a:lnTo>
                  <a:lnTo>
                    <a:pt x="8805316" y="1749551"/>
                  </a:lnTo>
                  <a:lnTo>
                    <a:pt x="8805316" y="1738337"/>
                  </a:lnTo>
                  <a:lnTo>
                    <a:pt x="8814295" y="1738337"/>
                  </a:lnTo>
                  <a:close/>
                </a:path>
                <a:path w="8823325" h="1995170">
                  <a:moveTo>
                    <a:pt x="8814295" y="17945"/>
                  </a:moveTo>
                  <a:lnTo>
                    <a:pt x="8814295" y="8966"/>
                  </a:lnTo>
                  <a:lnTo>
                    <a:pt x="8805316" y="8966"/>
                  </a:lnTo>
                  <a:lnTo>
                    <a:pt x="8805316" y="17945"/>
                  </a:lnTo>
                  <a:lnTo>
                    <a:pt x="8814295" y="17945"/>
                  </a:lnTo>
                  <a:close/>
                </a:path>
                <a:path w="8823325" h="1995170">
                  <a:moveTo>
                    <a:pt x="8814295" y="1738337"/>
                  </a:moveTo>
                  <a:lnTo>
                    <a:pt x="8814295" y="17945"/>
                  </a:lnTo>
                  <a:lnTo>
                    <a:pt x="8805316" y="17945"/>
                  </a:lnTo>
                  <a:lnTo>
                    <a:pt x="8805316" y="1731162"/>
                  </a:lnTo>
                  <a:lnTo>
                    <a:pt x="8812326" y="1729587"/>
                  </a:lnTo>
                  <a:lnTo>
                    <a:pt x="8814295" y="1738337"/>
                  </a:lnTo>
                  <a:close/>
                </a:path>
                <a:path w="8823325" h="1995170">
                  <a:moveTo>
                    <a:pt x="8814295" y="1747534"/>
                  </a:moveTo>
                  <a:lnTo>
                    <a:pt x="8814295" y="1738337"/>
                  </a:lnTo>
                  <a:lnTo>
                    <a:pt x="8805316" y="1738337"/>
                  </a:lnTo>
                  <a:lnTo>
                    <a:pt x="8805316" y="1749551"/>
                  </a:lnTo>
                  <a:lnTo>
                    <a:pt x="8814295" y="1747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60634C52-DA89-44FA-F447-03C8467A5B32}"/>
                </a:ext>
              </a:extLst>
            </p:cNvPr>
            <p:cNvSpPr/>
            <p:nvPr/>
          </p:nvSpPr>
          <p:spPr>
            <a:xfrm>
              <a:off x="8730627" y="6414160"/>
              <a:ext cx="1101090" cy="247650"/>
            </a:xfrm>
            <a:custGeom>
              <a:avLst/>
              <a:gdLst/>
              <a:ahLst/>
              <a:cxnLst/>
              <a:rect l="l" t="t" r="r" b="b"/>
              <a:pathLst>
                <a:path w="1101090" h="247650">
                  <a:moveTo>
                    <a:pt x="1100505" y="0"/>
                  </a:moveTo>
                  <a:lnTo>
                    <a:pt x="1009047" y="2923"/>
                  </a:lnTo>
                  <a:lnTo>
                    <a:pt x="928190" y="5830"/>
                  </a:lnTo>
                  <a:lnTo>
                    <a:pt x="856902" y="8649"/>
                  </a:lnTo>
                  <a:lnTo>
                    <a:pt x="646784" y="17666"/>
                  </a:lnTo>
                  <a:lnTo>
                    <a:pt x="607849" y="19007"/>
                  </a:lnTo>
                  <a:lnTo>
                    <a:pt x="572287" y="19843"/>
                  </a:lnTo>
                  <a:lnTo>
                    <a:pt x="539065" y="20104"/>
                  </a:lnTo>
                  <a:lnTo>
                    <a:pt x="507149" y="19722"/>
                  </a:lnTo>
                  <a:lnTo>
                    <a:pt x="443107" y="16746"/>
                  </a:lnTo>
                  <a:lnTo>
                    <a:pt x="371901" y="10357"/>
                  </a:lnTo>
                  <a:lnTo>
                    <a:pt x="331029" y="5709"/>
                  </a:lnTo>
                  <a:lnTo>
                    <a:pt x="285267" y="0"/>
                  </a:lnTo>
                  <a:lnTo>
                    <a:pt x="0" y="247230"/>
                  </a:lnTo>
                  <a:lnTo>
                    <a:pt x="1100505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37445174-7E6E-709C-1F81-53D618A028B5}"/>
                </a:ext>
              </a:extLst>
            </p:cNvPr>
            <p:cNvSpPr/>
            <p:nvPr/>
          </p:nvSpPr>
          <p:spPr>
            <a:xfrm>
              <a:off x="8720759" y="6404940"/>
              <a:ext cx="1120140" cy="266700"/>
            </a:xfrm>
            <a:custGeom>
              <a:avLst/>
              <a:gdLst/>
              <a:ahLst/>
              <a:cxnLst/>
              <a:rect l="l" t="t" r="r" b="b"/>
              <a:pathLst>
                <a:path w="1120140" h="266700">
                  <a:moveTo>
                    <a:pt x="1110640" y="18349"/>
                  </a:moveTo>
                  <a:lnTo>
                    <a:pt x="1110640" y="18186"/>
                  </a:lnTo>
                  <a:lnTo>
                    <a:pt x="1027069" y="20842"/>
                  </a:lnTo>
                  <a:lnTo>
                    <a:pt x="1015956" y="21236"/>
                  </a:lnTo>
                  <a:lnTo>
                    <a:pt x="42667" y="239889"/>
                  </a:lnTo>
                  <a:lnTo>
                    <a:pt x="15748" y="263220"/>
                  </a:lnTo>
                  <a:lnTo>
                    <a:pt x="3987" y="249682"/>
                  </a:lnTo>
                  <a:lnTo>
                    <a:pt x="876" y="252374"/>
                  </a:lnTo>
                  <a:lnTo>
                    <a:pt x="0" y="256819"/>
                  </a:lnTo>
                  <a:lnTo>
                    <a:pt x="3708" y="264172"/>
                  </a:lnTo>
                  <a:lnTo>
                    <a:pt x="7810" y="266103"/>
                  </a:lnTo>
                  <a:lnTo>
                    <a:pt x="1110640" y="18349"/>
                  </a:lnTo>
                  <a:close/>
                </a:path>
                <a:path w="1120140" h="266700">
                  <a:moveTo>
                    <a:pt x="1119847" y="12687"/>
                  </a:moveTo>
                  <a:lnTo>
                    <a:pt x="1118692" y="3505"/>
                  </a:lnTo>
                  <a:lnTo>
                    <a:pt x="1114729" y="114"/>
                  </a:lnTo>
                  <a:lnTo>
                    <a:pt x="1027069" y="2892"/>
                  </a:lnTo>
                  <a:lnTo>
                    <a:pt x="952754" y="5522"/>
                  </a:lnTo>
                  <a:lnTo>
                    <a:pt x="886393" y="8092"/>
                  </a:lnTo>
                  <a:lnTo>
                    <a:pt x="827233" y="10551"/>
                  </a:lnTo>
                  <a:lnTo>
                    <a:pt x="774519" y="12848"/>
                  </a:lnTo>
                  <a:lnTo>
                    <a:pt x="727498" y="14932"/>
                  </a:lnTo>
                  <a:lnTo>
                    <a:pt x="685416" y="16752"/>
                  </a:lnTo>
                  <a:lnTo>
                    <a:pt x="647519" y="18255"/>
                  </a:lnTo>
                  <a:lnTo>
                    <a:pt x="613052" y="19391"/>
                  </a:lnTo>
                  <a:lnTo>
                    <a:pt x="581262" y="20109"/>
                  </a:lnTo>
                  <a:lnTo>
                    <a:pt x="551395" y="20358"/>
                  </a:lnTo>
                  <a:lnTo>
                    <a:pt x="506586" y="19691"/>
                  </a:lnTo>
                  <a:lnTo>
                    <a:pt x="461627" y="17558"/>
                  </a:lnTo>
                  <a:lnTo>
                    <a:pt x="413561" y="13755"/>
                  </a:lnTo>
                  <a:lnTo>
                    <a:pt x="359430" y="8079"/>
                  </a:lnTo>
                  <a:lnTo>
                    <a:pt x="296278" y="330"/>
                  </a:lnTo>
                  <a:lnTo>
                    <a:pt x="293738" y="0"/>
                  </a:lnTo>
                  <a:lnTo>
                    <a:pt x="291198" y="762"/>
                  </a:lnTo>
                  <a:lnTo>
                    <a:pt x="3987" y="249682"/>
                  </a:lnTo>
                  <a:lnTo>
                    <a:pt x="7899" y="254184"/>
                  </a:lnTo>
                  <a:lnTo>
                    <a:pt x="7899" y="247700"/>
                  </a:lnTo>
                  <a:lnTo>
                    <a:pt x="42667" y="239889"/>
                  </a:lnTo>
                  <a:lnTo>
                    <a:pt x="293979" y="22088"/>
                  </a:lnTo>
                  <a:lnTo>
                    <a:pt x="293979" y="18122"/>
                  </a:lnTo>
                  <a:lnTo>
                    <a:pt x="295135" y="9220"/>
                  </a:lnTo>
                  <a:lnTo>
                    <a:pt x="301002" y="16001"/>
                  </a:lnTo>
                  <a:lnTo>
                    <a:pt x="301002" y="18984"/>
                  </a:lnTo>
                  <a:lnTo>
                    <a:pt x="357367" y="25903"/>
                  </a:lnTo>
                  <a:lnTo>
                    <a:pt x="411905" y="31618"/>
                  </a:lnTo>
                  <a:lnTo>
                    <a:pt x="460490" y="35460"/>
                  </a:lnTo>
                  <a:lnTo>
                    <a:pt x="506022" y="37624"/>
                  </a:lnTo>
                  <a:lnTo>
                    <a:pt x="551395" y="38303"/>
                  </a:lnTo>
                  <a:lnTo>
                    <a:pt x="581551" y="38048"/>
                  </a:lnTo>
                  <a:lnTo>
                    <a:pt x="648171" y="36185"/>
                  </a:lnTo>
                  <a:lnTo>
                    <a:pt x="728288" y="32857"/>
                  </a:lnTo>
                  <a:lnTo>
                    <a:pt x="775314" y="30773"/>
                  </a:lnTo>
                  <a:lnTo>
                    <a:pt x="828003" y="28475"/>
                  </a:lnTo>
                  <a:lnTo>
                    <a:pt x="887117" y="26017"/>
                  </a:lnTo>
                  <a:lnTo>
                    <a:pt x="953420" y="23449"/>
                  </a:lnTo>
                  <a:lnTo>
                    <a:pt x="1015956" y="21236"/>
                  </a:lnTo>
                  <a:lnTo>
                    <a:pt x="1108392" y="469"/>
                  </a:lnTo>
                  <a:lnTo>
                    <a:pt x="1110361" y="9220"/>
                  </a:lnTo>
                  <a:lnTo>
                    <a:pt x="1110640" y="18186"/>
                  </a:lnTo>
                  <a:lnTo>
                    <a:pt x="1110640" y="18349"/>
                  </a:lnTo>
                  <a:lnTo>
                    <a:pt x="1116850" y="16954"/>
                  </a:lnTo>
                  <a:lnTo>
                    <a:pt x="1119847" y="12687"/>
                  </a:lnTo>
                  <a:close/>
                </a:path>
                <a:path w="1120140" h="266700">
                  <a:moveTo>
                    <a:pt x="42667" y="239889"/>
                  </a:moveTo>
                  <a:lnTo>
                    <a:pt x="7899" y="247700"/>
                  </a:lnTo>
                  <a:lnTo>
                    <a:pt x="9867" y="256451"/>
                  </a:lnTo>
                  <a:lnTo>
                    <a:pt x="15748" y="263220"/>
                  </a:lnTo>
                  <a:lnTo>
                    <a:pt x="42667" y="239889"/>
                  </a:lnTo>
                  <a:close/>
                </a:path>
                <a:path w="1120140" h="266700">
                  <a:moveTo>
                    <a:pt x="9867" y="256451"/>
                  </a:moveTo>
                  <a:lnTo>
                    <a:pt x="7899" y="247700"/>
                  </a:lnTo>
                  <a:lnTo>
                    <a:pt x="7899" y="254184"/>
                  </a:lnTo>
                  <a:lnTo>
                    <a:pt x="9867" y="256451"/>
                  </a:lnTo>
                  <a:close/>
                </a:path>
                <a:path w="1120140" h="266700">
                  <a:moveTo>
                    <a:pt x="301002" y="16001"/>
                  </a:moveTo>
                  <a:lnTo>
                    <a:pt x="295135" y="9220"/>
                  </a:lnTo>
                  <a:lnTo>
                    <a:pt x="293979" y="18122"/>
                  </a:lnTo>
                  <a:lnTo>
                    <a:pt x="297987" y="18614"/>
                  </a:lnTo>
                  <a:lnTo>
                    <a:pt x="301002" y="16001"/>
                  </a:lnTo>
                  <a:close/>
                </a:path>
                <a:path w="1120140" h="266700">
                  <a:moveTo>
                    <a:pt x="297987" y="18614"/>
                  </a:moveTo>
                  <a:lnTo>
                    <a:pt x="293979" y="18122"/>
                  </a:lnTo>
                  <a:lnTo>
                    <a:pt x="293979" y="22088"/>
                  </a:lnTo>
                  <a:lnTo>
                    <a:pt x="297987" y="18614"/>
                  </a:lnTo>
                  <a:close/>
                </a:path>
                <a:path w="1120140" h="266700">
                  <a:moveTo>
                    <a:pt x="301002" y="18984"/>
                  </a:moveTo>
                  <a:lnTo>
                    <a:pt x="301002" y="16001"/>
                  </a:lnTo>
                  <a:lnTo>
                    <a:pt x="297987" y="18614"/>
                  </a:lnTo>
                  <a:lnTo>
                    <a:pt x="301002" y="18984"/>
                  </a:lnTo>
                  <a:close/>
                </a:path>
                <a:path w="1120140" h="266700">
                  <a:moveTo>
                    <a:pt x="1110640" y="18186"/>
                  </a:moveTo>
                  <a:lnTo>
                    <a:pt x="1110361" y="9220"/>
                  </a:lnTo>
                  <a:lnTo>
                    <a:pt x="1108392" y="469"/>
                  </a:lnTo>
                  <a:lnTo>
                    <a:pt x="1015956" y="21236"/>
                  </a:lnTo>
                  <a:lnTo>
                    <a:pt x="1027673" y="20821"/>
                  </a:lnTo>
                  <a:lnTo>
                    <a:pt x="1110640" y="181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3">
            <a:extLst>
              <a:ext uri="{FF2B5EF4-FFF2-40B4-BE49-F238E27FC236}">
                <a16:creationId xmlns:a16="http://schemas.microsoft.com/office/drawing/2014/main" id="{26E4D7E3-0365-BB83-C4A0-41095A96B44B}"/>
              </a:ext>
            </a:extLst>
          </p:cNvPr>
          <p:cNvSpPr txBox="1"/>
          <p:nvPr/>
        </p:nvSpPr>
        <p:spPr>
          <a:xfrm>
            <a:off x="716281" y="1113292"/>
            <a:ext cx="8284845" cy="476377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60248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title;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author;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numberOfPages;</a:t>
            </a:r>
            <a:endParaRPr sz="1850" dirty="0">
              <a:latin typeface="Courier New"/>
              <a:cs typeface="Courier New"/>
            </a:endParaRPr>
          </a:p>
          <a:p>
            <a:pPr marL="572770" marR="280416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latin typeface="Courier New"/>
                <a:cs typeface="Courier New"/>
              </a:rPr>
              <a:t>Book(String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tit,String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aut,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1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num)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title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tit;</a:t>
            </a:r>
            <a:endParaRPr sz="1850" dirty="0">
              <a:latin typeface="Courier New"/>
              <a:cs typeface="Courier New"/>
            </a:endParaRPr>
          </a:p>
          <a:p>
            <a:pPr marL="572770" marR="4903470">
              <a:lnSpc>
                <a:spcPts val="1989"/>
              </a:lnSpc>
              <a:spcBef>
                <a:spcPts val="5"/>
              </a:spcBef>
            </a:pPr>
            <a:r>
              <a:rPr sz="1850" dirty="0">
                <a:latin typeface="Courier New"/>
                <a:cs typeface="Courier New"/>
              </a:rPr>
              <a:t>author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aut; </a:t>
            </a:r>
            <a:r>
              <a:rPr sz="1850" dirty="0">
                <a:latin typeface="Courier New"/>
                <a:cs typeface="Courier New"/>
              </a:rPr>
              <a:t>numberOfPages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num;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3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40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  <a:spcBef>
                <a:spcPts val="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ExampleBooks2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2735" marR="5080" indent="-635">
              <a:lnSpc>
                <a:spcPts val="2000"/>
              </a:lnSpc>
              <a:spcBef>
                <a:spcPts val="130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 System.out.println(b.title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6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b.author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+</a:t>
            </a:r>
            <a:endParaRPr sz="1850" dirty="0">
              <a:latin typeface="Courier New"/>
              <a:cs typeface="Courier New"/>
            </a:endParaRPr>
          </a:p>
          <a:p>
            <a:pPr marL="2951480">
              <a:lnSpc>
                <a:spcPts val="1835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3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b.numberOfPages);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83094676"/>
      </p:ext>
    </p:extLst>
  </p:cSld>
  <p:clrMapOvr>
    <a:masterClrMapping/>
  </p:clrMapOvr>
  <p:transition>
    <p:wipe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5DDF4F-4D7D-C5EF-D1B6-43FAC2DEB2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1101371"/>
            <a:ext cx="7559675" cy="1707966"/>
          </a:xfrm>
        </p:spPr>
        <p:txBody>
          <a:bodyPr/>
          <a:lstStyle/>
          <a:p>
            <a:r>
              <a:rPr lang="de-DE" dirty="0"/>
              <a:t>Default Constructors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30F1E9-0FB1-2C80-627C-53917BFE37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8 May 2024, Speaker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5108DE9-2D53-5CDD-A9EF-EF3ACC02EC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2988630"/>
            <a:ext cx="7559675" cy="2212019"/>
          </a:xfrm>
        </p:spPr>
        <p:txBody>
          <a:bodyPr/>
          <a:lstStyle/>
          <a:p>
            <a:r>
              <a:rPr lang="en-US" dirty="0"/>
              <a:t>Java provides a default constructor for the classes.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default constructor is only available when no constructors are defined in the class.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" name="object 7">
            <a:extLst>
              <a:ext uri="{FF2B5EF4-FFF2-40B4-BE49-F238E27FC236}">
                <a16:creationId xmlns:a16="http://schemas.microsoft.com/office/drawing/2014/main" id="{A444FBB0-7C7F-93FF-4CB3-023F3672B382}"/>
              </a:ext>
            </a:extLst>
          </p:cNvPr>
          <p:cNvGrpSpPr/>
          <p:nvPr/>
        </p:nvGrpSpPr>
        <p:grpSpPr>
          <a:xfrm>
            <a:off x="930491" y="3545681"/>
            <a:ext cx="7559675" cy="1097915"/>
            <a:chOff x="1115733" y="2519184"/>
            <a:chExt cx="8724900" cy="1097915"/>
          </a:xfrm>
        </p:grpSpPr>
        <p:sp>
          <p:nvSpPr>
            <p:cNvPr id="3" name="object 8">
              <a:extLst>
                <a:ext uri="{FF2B5EF4-FFF2-40B4-BE49-F238E27FC236}">
                  <a16:creationId xmlns:a16="http://schemas.microsoft.com/office/drawing/2014/main" id="{9629964F-B57C-C549-801F-E399D6659649}"/>
                </a:ext>
              </a:extLst>
            </p:cNvPr>
            <p:cNvSpPr/>
            <p:nvPr/>
          </p:nvSpPr>
          <p:spPr>
            <a:xfrm>
              <a:off x="1124699" y="2528150"/>
              <a:ext cx="8706485" cy="1079500"/>
            </a:xfrm>
            <a:custGeom>
              <a:avLst/>
              <a:gdLst/>
              <a:ahLst/>
              <a:cxnLst/>
              <a:rect l="l" t="t" r="r" b="b"/>
              <a:pathLst>
                <a:path w="8706485" h="1079500">
                  <a:moveTo>
                    <a:pt x="8706434" y="943292"/>
                  </a:moveTo>
                  <a:lnTo>
                    <a:pt x="8706434" y="0"/>
                  </a:lnTo>
                  <a:lnTo>
                    <a:pt x="0" y="0"/>
                  </a:lnTo>
                  <a:lnTo>
                    <a:pt x="0" y="1078953"/>
                  </a:lnTo>
                  <a:lnTo>
                    <a:pt x="7617333" y="1078953"/>
                  </a:lnTo>
                  <a:lnTo>
                    <a:pt x="8706434" y="943292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9">
              <a:extLst>
                <a:ext uri="{FF2B5EF4-FFF2-40B4-BE49-F238E27FC236}">
                  <a16:creationId xmlns:a16="http://schemas.microsoft.com/office/drawing/2014/main" id="{9D2B4A13-7BF1-83F2-3894-200AFF60DBB1}"/>
                </a:ext>
              </a:extLst>
            </p:cNvPr>
            <p:cNvSpPr/>
            <p:nvPr/>
          </p:nvSpPr>
          <p:spPr>
            <a:xfrm>
              <a:off x="1115733" y="2519184"/>
              <a:ext cx="8724900" cy="1097280"/>
            </a:xfrm>
            <a:custGeom>
              <a:avLst/>
              <a:gdLst/>
              <a:ahLst/>
              <a:cxnLst/>
              <a:rect l="l" t="t" r="r" b="b"/>
              <a:pathLst>
                <a:path w="8724900" h="1097279">
                  <a:moveTo>
                    <a:pt x="8724366" y="956779"/>
                  </a:moveTo>
                  <a:lnTo>
                    <a:pt x="8724366" y="4013"/>
                  </a:lnTo>
                  <a:lnTo>
                    <a:pt x="872035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092873"/>
                  </a:lnTo>
                  <a:lnTo>
                    <a:pt x="4013" y="1096886"/>
                  </a:lnTo>
                  <a:lnTo>
                    <a:pt x="8966" y="109688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706421" y="17945"/>
                  </a:lnTo>
                  <a:lnTo>
                    <a:pt x="8706421" y="8966"/>
                  </a:lnTo>
                  <a:lnTo>
                    <a:pt x="8715400" y="8966"/>
                  </a:lnTo>
                  <a:lnTo>
                    <a:pt x="8715400" y="961298"/>
                  </a:lnTo>
                  <a:lnTo>
                    <a:pt x="8720988" y="960602"/>
                  </a:lnTo>
                  <a:lnTo>
                    <a:pt x="8724366" y="956779"/>
                  </a:lnTo>
                  <a:close/>
                </a:path>
                <a:path w="8724900" h="1097279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724900" h="1097279">
                  <a:moveTo>
                    <a:pt x="17932" y="107895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078953"/>
                  </a:lnTo>
                  <a:lnTo>
                    <a:pt x="17932" y="1078953"/>
                  </a:lnTo>
                  <a:close/>
                </a:path>
                <a:path w="8724900" h="1097279">
                  <a:moveTo>
                    <a:pt x="7626299" y="1096886"/>
                  </a:moveTo>
                  <a:lnTo>
                    <a:pt x="7626299" y="1087920"/>
                  </a:lnTo>
                  <a:lnTo>
                    <a:pt x="7625194" y="1079017"/>
                  </a:lnTo>
                  <a:lnTo>
                    <a:pt x="8966" y="1078953"/>
                  </a:lnTo>
                  <a:lnTo>
                    <a:pt x="8966" y="1087920"/>
                  </a:lnTo>
                  <a:lnTo>
                    <a:pt x="17932" y="1087920"/>
                  </a:lnTo>
                  <a:lnTo>
                    <a:pt x="17932" y="1096886"/>
                  </a:lnTo>
                  <a:lnTo>
                    <a:pt x="7626299" y="1096886"/>
                  </a:lnTo>
                  <a:close/>
                </a:path>
                <a:path w="8724900" h="1097279">
                  <a:moveTo>
                    <a:pt x="17932" y="1096886"/>
                  </a:moveTo>
                  <a:lnTo>
                    <a:pt x="17932" y="1087920"/>
                  </a:lnTo>
                  <a:lnTo>
                    <a:pt x="8966" y="1087920"/>
                  </a:lnTo>
                  <a:lnTo>
                    <a:pt x="8966" y="1096886"/>
                  </a:lnTo>
                  <a:lnTo>
                    <a:pt x="17932" y="1096886"/>
                  </a:lnTo>
                  <a:close/>
                </a:path>
                <a:path w="8724900" h="1097279">
                  <a:moveTo>
                    <a:pt x="7625704" y="1078953"/>
                  </a:moveTo>
                  <a:lnTo>
                    <a:pt x="7625194" y="1078953"/>
                  </a:lnTo>
                  <a:lnTo>
                    <a:pt x="7625704" y="1078953"/>
                  </a:lnTo>
                  <a:close/>
                </a:path>
                <a:path w="8724900" h="1097279">
                  <a:moveTo>
                    <a:pt x="7626299" y="1087920"/>
                  </a:moveTo>
                  <a:lnTo>
                    <a:pt x="7626299" y="1078953"/>
                  </a:lnTo>
                  <a:lnTo>
                    <a:pt x="7625194" y="1079017"/>
                  </a:lnTo>
                  <a:lnTo>
                    <a:pt x="7626299" y="1087920"/>
                  </a:lnTo>
                  <a:close/>
                </a:path>
                <a:path w="8724900" h="1097279">
                  <a:moveTo>
                    <a:pt x="8715400" y="952258"/>
                  </a:moveTo>
                  <a:lnTo>
                    <a:pt x="8714282" y="943356"/>
                  </a:lnTo>
                  <a:lnTo>
                    <a:pt x="7625704" y="1078953"/>
                  </a:lnTo>
                  <a:lnTo>
                    <a:pt x="7626299" y="1078953"/>
                  </a:lnTo>
                  <a:lnTo>
                    <a:pt x="7626299" y="1096886"/>
                  </a:lnTo>
                  <a:lnTo>
                    <a:pt x="7627404" y="1096822"/>
                  </a:lnTo>
                  <a:lnTo>
                    <a:pt x="8706421" y="962417"/>
                  </a:lnTo>
                  <a:lnTo>
                    <a:pt x="8706421" y="952258"/>
                  </a:lnTo>
                  <a:lnTo>
                    <a:pt x="8715400" y="952258"/>
                  </a:lnTo>
                  <a:close/>
                </a:path>
                <a:path w="8724900" h="1097279">
                  <a:moveTo>
                    <a:pt x="8715400" y="17945"/>
                  </a:moveTo>
                  <a:lnTo>
                    <a:pt x="8715400" y="8966"/>
                  </a:lnTo>
                  <a:lnTo>
                    <a:pt x="8706421" y="8966"/>
                  </a:lnTo>
                  <a:lnTo>
                    <a:pt x="8706421" y="17945"/>
                  </a:lnTo>
                  <a:lnTo>
                    <a:pt x="8715400" y="17945"/>
                  </a:lnTo>
                  <a:close/>
                </a:path>
                <a:path w="8724900" h="1097279">
                  <a:moveTo>
                    <a:pt x="8715400" y="952258"/>
                  </a:moveTo>
                  <a:lnTo>
                    <a:pt x="8715400" y="17945"/>
                  </a:lnTo>
                  <a:lnTo>
                    <a:pt x="8706421" y="17945"/>
                  </a:lnTo>
                  <a:lnTo>
                    <a:pt x="8706421" y="944335"/>
                  </a:lnTo>
                  <a:lnTo>
                    <a:pt x="8714282" y="943356"/>
                  </a:lnTo>
                  <a:lnTo>
                    <a:pt x="8715400" y="952258"/>
                  </a:lnTo>
                  <a:close/>
                </a:path>
                <a:path w="8724900" h="1097279">
                  <a:moveTo>
                    <a:pt x="8715400" y="961298"/>
                  </a:moveTo>
                  <a:lnTo>
                    <a:pt x="8715400" y="952258"/>
                  </a:lnTo>
                  <a:lnTo>
                    <a:pt x="8706421" y="952258"/>
                  </a:lnTo>
                  <a:lnTo>
                    <a:pt x="8706421" y="962417"/>
                  </a:lnTo>
                  <a:lnTo>
                    <a:pt x="8715400" y="9612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0">
              <a:extLst>
                <a:ext uri="{FF2B5EF4-FFF2-40B4-BE49-F238E27FC236}">
                  <a16:creationId xmlns:a16="http://schemas.microsoft.com/office/drawing/2014/main" id="{F707964C-94EF-CC78-7FFD-A8B4BC125327}"/>
                </a:ext>
              </a:extLst>
            </p:cNvPr>
            <p:cNvSpPr/>
            <p:nvPr/>
          </p:nvSpPr>
          <p:spPr>
            <a:xfrm>
              <a:off x="8742031" y="3471443"/>
              <a:ext cx="1089660" cy="135890"/>
            </a:xfrm>
            <a:custGeom>
              <a:avLst/>
              <a:gdLst/>
              <a:ahLst/>
              <a:cxnLst/>
              <a:rect l="l" t="t" r="r" b="b"/>
              <a:pathLst>
                <a:path w="1089659" h="135889">
                  <a:moveTo>
                    <a:pt x="1089101" y="0"/>
                  </a:moveTo>
                  <a:lnTo>
                    <a:pt x="909470" y="3380"/>
                  </a:lnTo>
                  <a:lnTo>
                    <a:pt x="666813" y="9248"/>
                  </a:lnTo>
                  <a:lnTo>
                    <a:pt x="584174" y="10934"/>
                  </a:lnTo>
                  <a:lnTo>
                    <a:pt x="548237" y="11290"/>
                  </a:lnTo>
                  <a:lnTo>
                    <a:pt x="514254" y="11253"/>
                  </a:lnTo>
                  <a:lnTo>
                    <a:pt x="480999" y="10775"/>
                  </a:lnTo>
                  <a:lnTo>
                    <a:pt x="411769" y="8292"/>
                  </a:lnTo>
                  <a:lnTo>
                    <a:pt x="373343" y="6187"/>
                  </a:lnTo>
                  <a:lnTo>
                    <a:pt x="330742" y="3439"/>
                  </a:lnTo>
                  <a:lnTo>
                    <a:pt x="282740" y="0"/>
                  </a:lnTo>
                  <a:lnTo>
                    <a:pt x="0" y="135661"/>
                  </a:lnTo>
                  <a:lnTo>
                    <a:pt x="1089101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1">
              <a:extLst>
                <a:ext uri="{FF2B5EF4-FFF2-40B4-BE49-F238E27FC236}">
                  <a16:creationId xmlns:a16="http://schemas.microsoft.com/office/drawing/2014/main" id="{6FD267AF-0828-2E06-CDF8-9F1FCC6E2557}"/>
                </a:ext>
              </a:extLst>
            </p:cNvPr>
            <p:cNvSpPr/>
            <p:nvPr/>
          </p:nvSpPr>
          <p:spPr>
            <a:xfrm>
              <a:off x="8732189" y="3462388"/>
              <a:ext cx="1108710" cy="154305"/>
            </a:xfrm>
            <a:custGeom>
              <a:avLst/>
              <a:gdLst/>
              <a:ahLst/>
              <a:cxnLst/>
              <a:rect l="l" t="t" r="r" b="b"/>
              <a:pathLst>
                <a:path w="1108709" h="154304">
                  <a:moveTo>
                    <a:pt x="9842" y="153761"/>
                  </a:moveTo>
                  <a:lnTo>
                    <a:pt x="9842" y="144716"/>
                  </a:lnTo>
                  <a:lnTo>
                    <a:pt x="5956" y="136626"/>
                  </a:lnTo>
                  <a:lnTo>
                    <a:pt x="2006" y="138531"/>
                  </a:lnTo>
                  <a:lnTo>
                    <a:pt x="0" y="143040"/>
                  </a:lnTo>
                  <a:lnTo>
                    <a:pt x="2476" y="151460"/>
                  </a:lnTo>
                  <a:lnTo>
                    <a:pt x="6604" y="154165"/>
                  </a:lnTo>
                  <a:lnTo>
                    <a:pt x="9842" y="153761"/>
                  </a:lnTo>
                  <a:close/>
                </a:path>
                <a:path w="1108709" h="154304">
                  <a:moveTo>
                    <a:pt x="1108227" y="13182"/>
                  </a:moveTo>
                  <a:lnTo>
                    <a:pt x="1107554" y="3682"/>
                  </a:lnTo>
                  <a:lnTo>
                    <a:pt x="1103553" y="12"/>
                  </a:lnTo>
                  <a:lnTo>
                    <a:pt x="1016088" y="1529"/>
                  </a:lnTo>
                  <a:lnTo>
                    <a:pt x="942134" y="2982"/>
                  </a:lnTo>
                  <a:lnTo>
                    <a:pt x="876161" y="4415"/>
                  </a:lnTo>
                  <a:lnTo>
                    <a:pt x="817404" y="5799"/>
                  </a:lnTo>
                  <a:lnTo>
                    <a:pt x="676752" y="9330"/>
                  </a:lnTo>
                  <a:lnTo>
                    <a:pt x="639187" y="10196"/>
                  </a:lnTo>
                  <a:lnTo>
                    <a:pt x="605003" y="10853"/>
                  </a:lnTo>
                  <a:lnTo>
                    <a:pt x="573433" y="11271"/>
                  </a:lnTo>
                  <a:lnTo>
                    <a:pt x="543712" y="11417"/>
                  </a:lnTo>
                  <a:lnTo>
                    <a:pt x="499514" y="11032"/>
                  </a:lnTo>
                  <a:lnTo>
                    <a:pt x="455015" y="9808"/>
                  </a:lnTo>
                  <a:lnTo>
                    <a:pt x="408384" y="7692"/>
                  </a:lnTo>
                  <a:lnTo>
                    <a:pt x="353992" y="4404"/>
                  </a:lnTo>
                  <a:lnTo>
                    <a:pt x="291680" y="0"/>
                  </a:lnTo>
                  <a:lnTo>
                    <a:pt x="290106" y="292"/>
                  </a:lnTo>
                  <a:lnTo>
                    <a:pt x="5956" y="136626"/>
                  </a:lnTo>
                  <a:lnTo>
                    <a:pt x="8737" y="142416"/>
                  </a:lnTo>
                  <a:lnTo>
                    <a:pt x="8737" y="135813"/>
                  </a:lnTo>
                  <a:lnTo>
                    <a:pt x="63309" y="129016"/>
                  </a:lnTo>
                  <a:lnTo>
                    <a:pt x="291909" y="19326"/>
                  </a:lnTo>
                  <a:lnTo>
                    <a:pt x="291909" y="18008"/>
                  </a:lnTo>
                  <a:lnTo>
                    <a:pt x="292582" y="9055"/>
                  </a:lnTo>
                  <a:lnTo>
                    <a:pt x="296456" y="17144"/>
                  </a:lnTo>
                  <a:lnTo>
                    <a:pt x="296456" y="18329"/>
                  </a:lnTo>
                  <a:lnTo>
                    <a:pt x="355182" y="22463"/>
                  </a:lnTo>
                  <a:lnTo>
                    <a:pt x="407434" y="25605"/>
                  </a:lnTo>
                  <a:lnTo>
                    <a:pt x="455664" y="27778"/>
                  </a:lnTo>
                  <a:lnTo>
                    <a:pt x="499835" y="28973"/>
                  </a:lnTo>
                  <a:lnTo>
                    <a:pt x="543712" y="29349"/>
                  </a:lnTo>
                  <a:lnTo>
                    <a:pt x="573603" y="29203"/>
                  </a:lnTo>
                  <a:lnTo>
                    <a:pt x="605298" y="28786"/>
                  </a:lnTo>
                  <a:lnTo>
                    <a:pt x="639568" y="28130"/>
                  </a:lnTo>
                  <a:lnTo>
                    <a:pt x="677186" y="27266"/>
                  </a:lnTo>
                  <a:lnTo>
                    <a:pt x="817844" y="23737"/>
                  </a:lnTo>
                  <a:lnTo>
                    <a:pt x="876571" y="22353"/>
                  </a:lnTo>
                  <a:lnTo>
                    <a:pt x="928698" y="21219"/>
                  </a:lnTo>
                  <a:lnTo>
                    <a:pt x="1097826" y="152"/>
                  </a:lnTo>
                  <a:lnTo>
                    <a:pt x="1098931" y="9055"/>
                  </a:lnTo>
                  <a:lnTo>
                    <a:pt x="1099083" y="18021"/>
                  </a:lnTo>
                  <a:lnTo>
                    <a:pt x="1104773" y="17373"/>
                  </a:lnTo>
                  <a:lnTo>
                    <a:pt x="1108227" y="13182"/>
                  </a:lnTo>
                  <a:close/>
                </a:path>
                <a:path w="1108709" h="154304">
                  <a:moveTo>
                    <a:pt x="63309" y="129016"/>
                  </a:moveTo>
                  <a:lnTo>
                    <a:pt x="8737" y="135813"/>
                  </a:lnTo>
                  <a:lnTo>
                    <a:pt x="9855" y="144716"/>
                  </a:lnTo>
                  <a:lnTo>
                    <a:pt x="13728" y="152806"/>
                  </a:lnTo>
                  <a:lnTo>
                    <a:pt x="63309" y="129016"/>
                  </a:lnTo>
                  <a:close/>
                </a:path>
                <a:path w="1108709" h="154304">
                  <a:moveTo>
                    <a:pt x="1099083" y="18082"/>
                  </a:moveTo>
                  <a:lnTo>
                    <a:pt x="1016088" y="19470"/>
                  </a:lnTo>
                  <a:lnTo>
                    <a:pt x="942134" y="20927"/>
                  </a:lnTo>
                  <a:lnTo>
                    <a:pt x="928698" y="21219"/>
                  </a:lnTo>
                  <a:lnTo>
                    <a:pt x="63309" y="129016"/>
                  </a:lnTo>
                  <a:lnTo>
                    <a:pt x="13728" y="152806"/>
                  </a:lnTo>
                  <a:lnTo>
                    <a:pt x="9855" y="144716"/>
                  </a:lnTo>
                  <a:lnTo>
                    <a:pt x="8737" y="135813"/>
                  </a:lnTo>
                  <a:lnTo>
                    <a:pt x="9842" y="144716"/>
                  </a:lnTo>
                  <a:lnTo>
                    <a:pt x="9842" y="153761"/>
                  </a:lnTo>
                  <a:lnTo>
                    <a:pt x="1099083" y="18082"/>
                  </a:lnTo>
                  <a:close/>
                </a:path>
                <a:path w="1108709" h="154304">
                  <a:moveTo>
                    <a:pt x="9842" y="144716"/>
                  </a:moveTo>
                  <a:lnTo>
                    <a:pt x="8737" y="135813"/>
                  </a:lnTo>
                  <a:lnTo>
                    <a:pt x="8737" y="142416"/>
                  </a:lnTo>
                  <a:lnTo>
                    <a:pt x="9842" y="144716"/>
                  </a:lnTo>
                  <a:close/>
                </a:path>
                <a:path w="1108709" h="154304">
                  <a:moveTo>
                    <a:pt x="296456" y="17144"/>
                  </a:moveTo>
                  <a:lnTo>
                    <a:pt x="292582" y="9055"/>
                  </a:lnTo>
                  <a:lnTo>
                    <a:pt x="291909" y="18008"/>
                  </a:lnTo>
                  <a:lnTo>
                    <a:pt x="294303" y="18177"/>
                  </a:lnTo>
                  <a:lnTo>
                    <a:pt x="296456" y="17144"/>
                  </a:lnTo>
                  <a:close/>
                </a:path>
                <a:path w="1108709" h="154304">
                  <a:moveTo>
                    <a:pt x="294303" y="18177"/>
                  </a:moveTo>
                  <a:lnTo>
                    <a:pt x="291909" y="18008"/>
                  </a:lnTo>
                  <a:lnTo>
                    <a:pt x="291909" y="19326"/>
                  </a:lnTo>
                  <a:lnTo>
                    <a:pt x="294303" y="18177"/>
                  </a:lnTo>
                  <a:close/>
                </a:path>
                <a:path w="1108709" h="154304">
                  <a:moveTo>
                    <a:pt x="296456" y="18329"/>
                  </a:moveTo>
                  <a:lnTo>
                    <a:pt x="296456" y="17144"/>
                  </a:lnTo>
                  <a:lnTo>
                    <a:pt x="294303" y="18177"/>
                  </a:lnTo>
                  <a:lnTo>
                    <a:pt x="296456" y="18329"/>
                  </a:lnTo>
                  <a:close/>
                </a:path>
                <a:path w="1108709" h="154304">
                  <a:moveTo>
                    <a:pt x="1099083" y="18021"/>
                  </a:moveTo>
                  <a:lnTo>
                    <a:pt x="1098931" y="9055"/>
                  </a:lnTo>
                  <a:lnTo>
                    <a:pt x="1097826" y="152"/>
                  </a:lnTo>
                  <a:lnTo>
                    <a:pt x="928698" y="21219"/>
                  </a:lnTo>
                  <a:lnTo>
                    <a:pt x="942505" y="20919"/>
                  </a:lnTo>
                  <a:lnTo>
                    <a:pt x="1016418" y="19464"/>
                  </a:lnTo>
                  <a:lnTo>
                    <a:pt x="1099083" y="180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12">
            <a:extLst>
              <a:ext uri="{FF2B5EF4-FFF2-40B4-BE49-F238E27FC236}">
                <a16:creationId xmlns:a16="http://schemas.microsoft.com/office/drawing/2014/main" id="{F5D00819-3251-5AA1-B27F-631B7AD83D0F}"/>
              </a:ext>
            </a:extLst>
          </p:cNvPr>
          <p:cNvSpPr txBox="1"/>
          <p:nvPr/>
        </p:nvSpPr>
        <p:spPr>
          <a:xfrm>
            <a:off x="1294493" y="3940651"/>
            <a:ext cx="212407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b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Book();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83127820"/>
      </p:ext>
    </p:extLst>
  </p:cSld>
  <p:clrMapOvr>
    <a:masterClrMapping/>
  </p:clrMapOvr>
  <p:transition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18E02F58-BD6B-EB94-4C47-8443F2C63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3" y="556737"/>
            <a:ext cx="8661082" cy="560071"/>
          </a:xfrm>
        </p:spPr>
        <p:txBody>
          <a:bodyPr/>
          <a:lstStyle/>
          <a:p>
            <a:r>
              <a:rPr lang="en-US" dirty="0"/>
              <a:t>MULTIPLE CONSTRUCTORS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6901DEC8-67D4-552C-28CC-193ECD622782}"/>
              </a:ext>
            </a:extLst>
          </p:cNvPr>
          <p:cNvGraphicFramePr>
            <a:graphicFrameLocks noGrp="1"/>
          </p:cNvGraphicFramePr>
          <p:nvPr/>
        </p:nvGraphicFramePr>
        <p:xfrm>
          <a:off x="452453" y="2619203"/>
          <a:ext cx="9175717" cy="481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9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R="28575" algn="ctr">
                        <a:lnSpc>
                          <a:spcPts val="180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0" dirty="0">
                          <a:latin typeface="Courier New"/>
                          <a:cs typeface="Courier New"/>
                        </a:rPr>
                        <a:t>=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sz="1800" spc="-2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new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Book(</a:t>
                      </a:r>
                      <a:r>
                        <a:rPr sz="180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"Thinking</a:t>
                      </a:r>
                      <a:r>
                        <a:rPr sz="1800" spc="-5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  <a:r>
                        <a:rPr sz="1800" spc="-5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Java"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80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"Bruce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00"/>
                        </a:lnSpc>
                      </a:pPr>
                      <a:r>
                        <a:rPr sz="180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Eckel"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,1129);</a:t>
                      </a:r>
                      <a:endParaRPr sz="18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marR="28575" algn="ctr">
                        <a:lnSpc>
                          <a:spcPts val="180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0" dirty="0">
                          <a:latin typeface="Courier New"/>
                          <a:cs typeface="Courier New"/>
                        </a:rPr>
                        <a:t>=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sz="1800" spc="-2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new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Book(</a:t>
                      </a:r>
                      <a:r>
                        <a:rPr sz="180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"Thinking</a:t>
                      </a:r>
                      <a:r>
                        <a:rPr sz="1800" spc="-5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  <a:r>
                        <a:rPr sz="1800" spc="-5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Java"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80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"Bruce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00"/>
                        </a:lnSpc>
                      </a:pPr>
                      <a:r>
                        <a:rPr sz="180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Eckel"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,1129,</a:t>
                      </a:r>
                      <a:r>
                        <a:rPr sz="180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"0-13-</a:t>
                      </a:r>
                      <a:r>
                        <a:rPr sz="1800" spc="-10" dirty="0">
                          <a:solidFill>
                            <a:srgbClr val="FF3366"/>
                          </a:solidFill>
                          <a:latin typeface="Courier New"/>
                          <a:cs typeface="Courier New"/>
                        </a:rPr>
                        <a:t>027363"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);</a:t>
                      </a:r>
                      <a:endParaRPr sz="18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>
            <a:extLst>
              <a:ext uri="{FF2B5EF4-FFF2-40B4-BE49-F238E27FC236}">
                <a16:creationId xmlns:a16="http://schemas.microsoft.com/office/drawing/2014/main" id="{666B3FF3-6F52-666E-7F4D-9A243C10E313}"/>
              </a:ext>
            </a:extLst>
          </p:cNvPr>
          <p:cNvSpPr/>
          <p:nvPr/>
        </p:nvSpPr>
        <p:spPr>
          <a:xfrm>
            <a:off x="6036150" y="4022453"/>
            <a:ext cx="3414395" cy="1797050"/>
          </a:xfrm>
          <a:custGeom>
            <a:avLst/>
            <a:gdLst/>
            <a:ahLst/>
            <a:cxnLst/>
            <a:rect l="l" t="t" r="r" b="b"/>
            <a:pathLst>
              <a:path w="3414395" h="1797050">
                <a:moveTo>
                  <a:pt x="3414369" y="1497355"/>
                </a:moveTo>
                <a:lnTo>
                  <a:pt x="3414369" y="299224"/>
                </a:lnTo>
                <a:lnTo>
                  <a:pt x="3410031" y="254492"/>
                </a:lnTo>
                <a:lnTo>
                  <a:pt x="3397613" y="210656"/>
                </a:lnTo>
                <a:lnTo>
                  <a:pt x="3378014" y="168615"/>
                </a:lnTo>
                <a:lnTo>
                  <a:pt x="3352132" y="129267"/>
                </a:lnTo>
                <a:lnTo>
                  <a:pt x="3320864" y="93510"/>
                </a:lnTo>
                <a:lnTo>
                  <a:pt x="3285107" y="62240"/>
                </a:lnTo>
                <a:lnTo>
                  <a:pt x="3245759" y="36357"/>
                </a:lnTo>
                <a:lnTo>
                  <a:pt x="3203717" y="16757"/>
                </a:lnTo>
                <a:lnTo>
                  <a:pt x="3159880" y="4338"/>
                </a:lnTo>
                <a:lnTo>
                  <a:pt x="3115144" y="0"/>
                </a:lnTo>
                <a:lnTo>
                  <a:pt x="299224" y="0"/>
                </a:lnTo>
                <a:lnTo>
                  <a:pt x="254489" y="4338"/>
                </a:lnTo>
                <a:lnTo>
                  <a:pt x="210651" y="16757"/>
                </a:lnTo>
                <a:lnTo>
                  <a:pt x="168610" y="36357"/>
                </a:lnTo>
                <a:lnTo>
                  <a:pt x="129262" y="62240"/>
                </a:lnTo>
                <a:lnTo>
                  <a:pt x="93505" y="93510"/>
                </a:lnTo>
                <a:lnTo>
                  <a:pt x="62236" y="129267"/>
                </a:lnTo>
                <a:lnTo>
                  <a:pt x="36354" y="168615"/>
                </a:lnTo>
                <a:lnTo>
                  <a:pt x="16755" y="210656"/>
                </a:lnTo>
                <a:lnTo>
                  <a:pt x="4338" y="254492"/>
                </a:lnTo>
                <a:lnTo>
                  <a:pt x="0" y="299224"/>
                </a:lnTo>
                <a:lnTo>
                  <a:pt x="0" y="1497355"/>
                </a:lnTo>
                <a:lnTo>
                  <a:pt x="4338" y="1542087"/>
                </a:lnTo>
                <a:lnTo>
                  <a:pt x="16755" y="1585922"/>
                </a:lnTo>
                <a:lnTo>
                  <a:pt x="36354" y="1627961"/>
                </a:lnTo>
                <a:lnTo>
                  <a:pt x="62236" y="1667307"/>
                </a:lnTo>
                <a:lnTo>
                  <a:pt x="93505" y="1703063"/>
                </a:lnTo>
                <a:lnTo>
                  <a:pt x="129262" y="1734331"/>
                </a:lnTo>
                <a:lnTo>
                  <a:pt x="168610" y="1760213"/>
                </a:lnTo>
                <a:lnTo>
                  <a:pt x="210651" y="1779811"/>
                </a:lnTo>
                <a:lnTo>
                  <a:pt x="254489" y="1792228"/>
                </a:lnTo>
                <a:lnTo>
                  <a:pt x="299224" y="1796567"/>
                </a:lnTo>
                <a:lnTo>
                  <a:pt x="3115144" y="1796567"/>
                </a:lnTo>
                <a:lnTo>
                  <a:pt x="3159880" y="1792228"/>
                </a:lnTo>
                <a:lnTo>
                  <a:pt x="3203717" y="1779811"/>
                </a:lnTo>
                <a:lnTo>
                  <a:pt x="3245759" y="1760213"/>
                </a:lnTo>
                <a:lnTo>
                  <a:pt x="3285107" y="1734331"/>
                </a:lnTo>
                <a:lnTo>
                  <a:pt x="3320864" y="1703063"/>
                </a:lnTo>
                <a:lnTo>
                  <a:pt x="3352132" y="1667307"/>
                </a:lnTo>
                <a:lnTo>
                  <a:pt x="3378014" y="1627961"/>
                </a:lnTo>
                <a:lnTo>
                  <a:pt x="3397613" y="1585922"/>
                </a:lnTo>
                <a:lnTo>
                  <a:pt x="3410031" y="1542087"/>
                </a:lnTo>
                <a:lnTo>
                  <a:pt x="3414369" y="1497355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2E2758B-25C5-429C-1EA5-655445C178C9}"/>
              </a:ext>
            </a:extLst>
          </p:cNvPr>
          <p:cNvSpPr txBox="1"/>
          <p:nvPr/>
        </p:nvSpPr>
        <p:spPr>
          <a:xfrm>
            <a:off x="7113656" y="4202501"/>
            <a:ext cx="215646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"Thinking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Java"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0EF8EA9-137D-08CB-0CA1-81E0D10B5FBF}"/>
              </a:ext>
            </a:extLst>
          </p:cNvPr>
          <p:cNvSpPr txBox="1"/>
          <p:nvPr/>
        </p:nvSpPr>
        <p:spPr>
          <a:xfrm>
            <a:off x="7652137" y="4561302"/>
            <a:ext cx="161798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"Bruce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Eckel"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A55B86C-7F27-9357-78EE-3171DF535894}"/>
              </a:ext>
            </a:extLst>
          </p:cNvPr>
          <p:cNvSpPr txBox="1"/>
          <p:nvPr/>
        </p:nvSpPr>
        <p:spPr>
          <a:xfrm>
            <a:off x="8370956" y="4920102"/>
            <a:ext cx="89916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15"/>
              </a:spcBef>
            </a:pPr>
            <a:r>
              <a:rPr sz="1500" spc="-20" dirty="0">
                <a:latin typeface="Courier New"/>
                <a:cs typeface="Courier New"/>
              </a:rPr>
              <a:t>1129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52435C2-096F-B534-1CB8-D902D7A5D964}"/>
              </a:ext>
            </a:extLst>
          </p:cNvPr>
          <p:cNvSpPr txBox="1"/>
          <p:nvPr/>
        </p:nvSpPr>
        <p:spPr>
          <a:xfrm>
            <a:off x="6203489" y="4126401"/>
            <a:ext cx="710565" cy="74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5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CC3CC20-4AD7-F9FB-8FB7-9513B85B0F0C}"/>
              </a:ext>
            </a:extLst>
          </p:cNvPr>
          <p:cNvSpPr txBox="1"/>
          <p:nvPr/>
        </p:nvSpPr>
        <p:spPr>
          <a:xfrm>
            <a:off x="6203489" y="4977133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F91299B-5F85-1C6E-4600-9D95EBDB5B39}"/>
              </a:ext>
            </a:extLst>
          </p:cNvPr>
          <p:cNvSpPr txBox="1"/>
          <p:nvPr/>
        </p:nvSpPr>
        <p:spPr>
          <a:xfrm>
            <a:off x="6203489" y="5337201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45CFADB-465E-CC3C-16EC-68C48A17C534}"/>
              </a:ext>
            </a:extLst>
          </p:cNvPr>
          <p:cNvSpPr txBox="1"/>
          <p:nvPr/>
        </p:nvSpPr>
        <p:spPr>
          <a:xfrm>
            <a:off x="7293996" y="5280185"/>
            <a:ext cx="197612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315"/>
              </a:spcBef>
            </a:pPr>
            <a:r>
              <a:rPr sz="1500" spc="-10" dirty="0">
                <a:latin typeface="Courier New"/>
                <a:cs typeface="Courier New"/>
              </a:rPr>
              <a:t>"0-13-027363-</a:t>
            </a:r>
            <a:r>
              <a:rPr sz="1500" spc="-25" dirty="0">
                <a:latin typeface="Courier New"/>
                <a:cs typeface="Courier New"/>
              </a:rPr>
              <a:t>5"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ECBA0B99-FBE0-32D4-3FAF-D58924CC094B}"/>
              </a:ext>
            </a:extLst>
          </p:cNvPr>
          <p:cNvSpPr/>
          <p:nvPr/>
        </p:nvSpPr>
        <p:spPr>
          <a:xfrm>
            <a:off x="1364074" y="4022453"/>
            <a:ext cx="3414395" cy="1797050"/>
          </a:xfrm>
          <a:custGeom>
            <a:avLst/>
            <a:gdLst/>
            <a:ahLst/>
            <a:cxnLst/>
            <a:rect l="l" t="t" r="r" b="b"/>
            <a:pathLst>
              <a:path w="3414395" h="1797050">
                <a:moveTo>
                  <a:pt x="3414356" y="1497355"/>
                </a:moveTo>
                <a:lnTo>
                  <a:pt x="3414356" y="299224"/>
                </a:lnTo>
                <a:lnTo>
                  <a:pt x="3410018" y="254492"/>
                </a:lnTo>
                <a:lnTo>
                  <a:pt x="3397601" y="210656"/>
                </a:lnTo>
                <a:lnTo>
                  <a:pt x="3378002" y="168615"/>
                </a:lnTo>
                <a:lnTo>
                  <a:pt x="3352120" y="129267"/>
                </a:lnTo>
                <a:lnTo>
                  <a:pt x="3320853" y="93510"/>
                </a:lnTo>
                <a:lnTo>
                  <a:pt x="3285097" y="62240"/>
                </a:lnTo>
                <a:lnTo>
                  <a:pt x="3245750" y="36357"/>
                </a:lnTo>
                <a:lnTo>
                  <a:pt x="3203711" y="16757"/>
                </a:lnTo>
                <a:lnTo>
                  <a:pt x="3159877" y="4338"/>
                </a:lnTo>
                <a:lnTo>
                  <a:pt x="3115144" y="0"/>
                </a:lnTo>
                <a:lnTo>
                  <a:pt x="299212" y="0"/>
                </a:lnTo>
                <a:lnTo>
                  <a:pt x="254479" y="4338"/>
                </a:lnTo>
                <a:lnTo>
                  <a:pt x="210645" y="16757"/>
                </a:lnTo>
                <a:lnTo>
                  <a:pt x="168605" y="36357"/>
                </a:lnTo>
                <a:lnTo>
                  <a:pt x="129259" y="62240"/>
                </a:lnTo>
                <a:lnTo>
                  <a:pt x="93503" y="93510"/>
                </a:lnTo>
                <a:lnTo>
                  <a:pt x="62236" y="129267"/>
                </a:lnTo>
                <a:lnTo>
                  <a:pt x="36354" y="168615"/>
                </a:lnTo>
                <a:lnTo>
                  <a:pt x="16755" y="210656"/>
                </a:lnTo>
                <a:lnTo>
                  <a:pt x="4338" y="254492"/>
                </a:lnTo>
                <a:lnTo>
                  <a:pt x="0" y="299224"/>
                </a:lnTo>
                <a:lnTo>
                  <a:pt x="0" y="1497355"/>
                </a:lnTo>
                <a:lnTo>
                  <a:pt x="4338" y="1542087"/>
                </a:lnTo>
                <a:lnTo>
                  <a:pt x="16755" y="1585922"/>
                </a:lnTo>
                <a:lnTo>
                  <a:pt x="36354" y="1627961"/>
                </a:lnTo>
                <a:lnTo>
                  <a:pt x="62236" y="1667307"/>
                </a:lnTo>
                <a:lnTo>
                  <a:pt x="93503" y="1703063"/>
                </a:lnTo>
                <a:lnTo>
                  <a:pt x="129259" y="1734331"/>
                </a:lnTo>
                <a:lnTo>
                  <a:pt x="168605" y="1760213"/>
                </a:lnTo>
                <a:lnTo>
                  <a:pt x="210645" y="1779811"/>
                </a:lnTo>
                <a:lnTo>
                  <a:pt x="254479" y="1792228"/>
                </a:lnTo>
                <a:lnTo>
                  <a:pt x="299212" y="1796567"/>
                </a:lnTo>
                <a:lnTo>
                  <a:pt x="3115144" y="1796567"/>
                </a:lnTo>
                <a:lnTo>
                  <a:pt x="3159877" y="1792228"/>
                </a:lnTo>
                <a:lnTo>
                  <a:pt x="3203711" y="1779811"/>
                </a:lnTo>
                <a:lnTo>
                  <a:pt x="3245750" y="1760213"/>
                </a:lnTo>
                <a:lnTo>
                  <a:pt x="3285097" y="1734331"/>
                </a:lnTo>
                <a:lnTo>
                  <a:pt x="3320853" y="1703063"/>
                </a:lnTo>
                <a:lnTo>
                  <a:pt x="3352120" y="1667307"/>
                </a:lnTo>
                <a:lnTo>
                  <a:pt x="3378002" y="1627961"/>
                </a:lnTo>
                <a:lnTo>
                  <a:pt x="3397601" y="1585922"/>
                </a:lnTo>
                <a:lnTo>
                  <a:pt x="3410018" y="1542087"/>
                </a:lnTo>
                <a:lnTo>
                  <a:pt x="3414356" y="1497355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B7A3EBCB-C7CC-A0F8-DEEB-355012508299}"/>
              </a:ext>
            </a:extLst>
          </p:cNvPr>
          <p:cNvSpPr txBox="1"/>
          <p:nvPr/>
        </p:nvSpPr>
        <p:spPr>
          <a:xfrm>
            <a:off x="2441326" y="4202501"/>
            <a:ext cx="215646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"Thinking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Java"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7D316952-AC77-BAA2-E781-3AAF46CC8D38}"/>
              </a:ext>
            </a:extLst>
          </p:cNvPr>
          <p:cNvSpPr txBox="1"/>
          <p:nvPr/>
        </p:nvSpPr>
        <p:spPr>
          <a:xfrm>
            <a:off x="2981077" y="4561302"/>
            <a:ext cx="161671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"Bruce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Eckel"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DC973F36-DDD5-DEBB-C838-E31BBAD06B8F}"/>
              </a:ext>
            </a:extLst>
          </p:cNvPr>
          <p:cNvSpPr txBox="1"/>
          <p:nvPr/>
        </p:nvSpPr>
        <p:spPr>
          <a:xfrm>
            <a:off x="3699896" y="4920102"/>
            <a:ext cx="89789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315"/>
              </a:spcBef>
            </a:pPr>
            <a:r>
              <a:rPr sz="1500" spc="-20" dirty="0">
                <a:latin typeface="Courier New"/>
                <a:cs typeface="Courier New"/>
              </a:rPr>
              <a:t>1129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476C39AE-3C5E-8F6E-99E1-4CA879AC2EB0}"/>
              </a:ext>
            </a:extLst>
          </p:cNvPr>
          <p:cNvSpPr txBox="1"/>
          <p:nvPr/>
        </p:nvSpPr>
        <p:spPr>
          <a:xfrm>
            <a:off x="1531406" y="4126401"/>
            <a:ext cx="710565" cy="74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5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4223D4D5-A6FE-8D5C-A752-13C62131D627}"/>
              </a:ext>
            </a:extLst>
          </p:cNvPr>
          <p:cNvSpPr txBox="1"/>
          <p:nvPr/>
        </p:nvSpPr>
        <p:spPr>
          <a:xfrm>
            <a:off x="1531406" y="4977133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C3F33E2-0C24-3742-23D3-388C823E67D0}"/>
              </a:ext>
            </a:extLst>
          </p:cNvPr>
          <p:cNvSpPr txBox="1"/>
          <p:nvPr/>
        </p:nvSpPr>
        <p:spPr>
          <a:xfrm>
            <a:off x="1531406" y="5337201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7AF7E1AE-8E65-0EE1-0E98-78350CB8D874}"/>
              </a:ext>
            </a:extLst>
          </p:cNvPr>
          <p:cNvSpPr txBox="1"/>
          <p:nvPr/>
        </p:nvSpPr>
        <p:spPr>
          <a:xfrm>
            <a:off x="2621666" y="5280185"/>
            <a:ext cx="197612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473709">
              <a:lnSpc>
                <a:spcPct val="100000"/>
              </a:lnSpc>
              <a:spcBef>
                <a:spcPts val="315"/>
              </a:spcBef>
            </a:pPr>
            <a:r>
              <a:rPr sz="1500" spc="-10" dirty="0">
                <a:latin typeface="Courier New"/>
                <a:cs typeface="Courier New"/>
              </a:rPr>
              <a:t>"unknown"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4F6239C1-62E3-7DDF-23A4-CEA3E664284D}"/>
              </a:ext>
            </a:extLst>
          </p:cNvPr>
          <p:cNvSpPr/>
          <p:nvPr/>
        </p:nvSpPr>
        <p:spPr>
          <a:xfrm>
            <a:off x="465207" y="5280185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09" h="359410">
                <a:moveTo>
                  <a:pt x="35941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59410" y="35880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B6374B25-9EA2-DEA3-C41B-B0D0B23EBB81}"/>
              </a:ext>
            </a:extLst>
          </p:cNvPr>
          <p:cNvSpPr/>
          <p:nvPr/>
        </p:nvSpPr>
        <p:spPr>
          <a:xfrm>
            <a:off x="5137537" y="5280185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10" h="359410">
                <a:moveTo>
                  <a:pt x="35941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59410" y="358800"/>
                </a:lnTo>
                <a:lnTo>
                  <a:pt x="35941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51CD8A36-8AA5-6497-E5F5-8759AF3D2ECE}"/>
              </a:ext>
            </a:extLst>
          </p:cNvPr>
          <p:cNvSpPr txBox="1"/>
          <p:nvPr/>
        </p:nvSpPr>
        <p:spPr>
          <a:xfrm>
            <a:off x="452453" y="4870639"/>
            <a:ext cx="1397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latin typeface="Courier New"/>
                <a:cs typeface="Courier New"/>
              </a:rPr>
              <a:t>a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2FDBF373-AF57-597B-F192-F364FD154FD8}"/>
              </a:ext>
            </a:extLst>
          </p:cNvPr>
          <p:cNvSpPr txBox="1"/>
          <p:nvPr/>
        </p:nvSpPr>
        <p:spPr>
          <a:xfrm>
            <a:off x="5124547" y="4870639"/>
            <a:ext cx="1397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latin typeface="Courier New"/>
                <a:cs typeface="Courier New"/>
              </a:rPr>
              <a:t>b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F21F0579-7D0F-DDE2-51D5-7D406410DAB9}"/>
              </a:ext>
            </a:extLst>
          </p:cNvPr>
          <p:cNvSpPr txBox="1">
            <a:spLocks/>
          </p:cNvSpPr>
          <p:nvPr/>
        </p:nvSpPr>
        <p:spPr>
          <a:xfrm>
            <a:off x="372361" y="1408063"/>
            <a:ext cx="8960965" cy="221201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/>
              <a:t>It is possible to define more than one constructor for a single class, only if they have different number of arguments or different types for the arguments.</a:t>
            </a:r>
          </a:p>
          <a:p>
            <a:pPr defTabSz="914400"/>
            <a:endParaRPr lang="en-US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C094F4E-FE51-D9CF-4F9B-4384429BE829}"/>
              </a:ext>
            </a:extLst>
          </p:cNvPr>
          <p:cNvCxnSpPr/>
          <p:nvPr/>
        </p:nvCxnSpPr>
        <p:spPr bwMode="auto">
          <a:xfrm flipV="1">
            <a:off x="644912" y="4625788"/>
            <a:ext cx="719162" cy="654397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F50D009-6E36-0707-9F83-3A2497E52378}"/>
              </a:ext>
            </a:extLst>
          </p:cNvPr>
          <p:cNvCxnSpPr/>
          <p:nvPr/>
        </p:nvCxnSpPr>
        <p:spPr bwMode="auto">
          <a:xfrm flipV="1">
            <a:off x="5315165" y="4625788"/>
            <a:ext cx="719162" cy="654397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548291087"/>
      </p:ext>
    </p:extLst>
  </p:cSld>
  <p:clrMapOvr>
    <a:masterClrMapping/>
  </p:clrMapOvr>
  <p:transition>
    <p:wipe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83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MULTIPLE CONSTRUCTORS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3"/>
            <a:ext cx="8644255" cy="4871085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1940DA94-8357-314A-6DCA-9494FE68D9E9}"/>
              </a:ext>
            </a:extLst>
          </p:cNvPr>
          <p:cNvSpPr txBox="1"/>
          <p:nvPr/>
        </p:nvSpPr>
        <p:spPr>
          <a:xfrm>
            <a:off x="915235" y="1418795"/>
            <a:ext cx="7165340" cy="460248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4905375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title;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author;</a:t>
            </a:r>
            <a:endParaRPr sz="1850" dirty="0">
              <a:latin typeface="Courier New"/>
              <a:cs typeface="Courier New"/>
            </a:endParaRPr>
          </a:p>
          <a:p>
            <a:pPr marL="292735" marR="4343400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numberOfPages;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ISBN;</a:t>
            </a:r>
            <a:endParaRPr sz="1850" dirty="0">
              <a:latin typeface="Courier New"/>
              <a:cs typeface="Courier New"/>
            </a:endParaRPr>
          </a:p>
          <a:p>
            <a:pPr marL="572770" marR="1684655" indent="-280670">
              <a:lnSpc>
                <a:spcPts val="1989"/>
              </a:lnSpc>
              <a:spcBef>
                <a:spcPts val="1989"/>
              </a:spcBef>
            </a:pPr>
            <a:r>
              <a:rPr sz="1850" dirty="0">
                <a:latin typeface="Courier New"/>
                <a:cs typeface="Courier New"/>
              </a:rPr>
              <a:t>Book(String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tit,String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aut,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1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num)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title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tit;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author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aut; </a:t>
            </a:r>
            <a:r>
              <a:rPr sz="1850" dirty="0">
                <a:latin typeface="Courier New"/>
                <a:cs typeface="Courier New"/>
              </a:rPr>
              <a:t>numberOfPages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num;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9"/>
              </a:lnSpc>
            </a:pPr>
            <a:r>
              <a:rPr sz="1850" dirty="0">
                <a:latin typeface="Courier New"/>
                <a:cs typeface="Courier New"/>
              </a:rPr>
              <a:t>ISBN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"unknown"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572770" marR="5080" indent="-280670">
              <a:lnSpc>
                <a:spcPts val="2000"/>
              </a:lnSpc>
              <a:spcBef>
                <a:spcPts val="2000"/>
              </a:spcBef>
            </a:pPr>
            <a:r>
              <a:rPr sz="1850" dirty="0">
                <a:latin typeface="Courier New"/>
                <a:cs typeface="Courier New"/>
              </a:rPr>
              <a:t>Book(String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tit,String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aut,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1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num,String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isbn)</a:t>
            </a:r>
            <a:r>
              <a:rPr sz="1850" spc="-16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title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tit;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author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aut;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5"/>
              </a:lnSpc>
            </a:pPr>
            <a:r>
              <a:rPr sz="1850" dirty="0">
                <a:latin typeface="Courier New"/>
                <a:cs typeface="Courier New"/>
              </a:rPr>
              <a:t>numberOfPages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num;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5"/>
              </a:lnSpc>
            </a:pPr>
            <a:r>
              <a:rPr sz="1850" dirty="0">
                <a:latin typeface="Courier New"/>
                <a:cs typeface="Courier New"/>
              </a:rPr>
              <a:t>ISBN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isbn;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61595816"/>
      </p:ext>
    </p:extLst>
  </p:cSld>
  <p:clrMapOvr>
    <a:masterClrMapping/>
  </p:clrMapOvr>
  <p:transition>
    <p:wipe dir="r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84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MULTIPLE CONSTRUCTORS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4"/>
            <a:ext cx="8644255" cy="3694534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8A95C24D-F289-A0C6-2DB9-6CA6FC33B299}"/>
              </a:ext>
            </a:extLst>
          </p:cNvPr>
          <p:cNvSpPr txBox="1"/>
          <p:nvPr/>
        </p:nvSpPr>
        <p:spPr>
          <a:xfrm>
            <a:off x="694632" y="1512562"/>
            <a:ext cx="8463280" cy="477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ExampleBooks3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752475" marR="2383155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b1,b2;</a:t>
            </a:r>
            <a:endParaRPr sz="1850" dirty="0">
              <a:latin typeface="Courier New"/>
              <a:cs typeface="Courier New"/>
            </a:endParaRPr>
          </a:p>
          <a:p>
            <a:pPr marL="752475" marR="283845" indent="-635">
              <a:lnSpc>
                <a:spcPts val="1989"/>
              </a:lnSpc>
              <a:spcBef>
                <a:spcPts val="1989"/>
              </a:spcBef>
            </a:pPr>
            <a:r>
              <a:rPr sz="1850" dirty="0">
                <a:latin typeface="Courier New"/>
                <a:cs typeface="Courier New"/>
              </a:rPr>
              <a:t>b1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 System.out.println(b1.title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b1.author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+</a:t>
            </a:r>
            <a:endParaRPr sz="1850" dirty="0">
              <a:latin typeface="Courier New"/>
              <a:cs typeface="Courier New"/>
            </a:endParaRPr>
          </a:p>
          <a:p>
            <a:pPr marL="752475" marR="5080" indent="1538605">
              <a:lnSpc>
                <a:spcPts val="1989"/>
              </a:lnSpc>
              <a:spcBef>
                <a:spcPts val="5"/>
              </a:spcBef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4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b1.numberOfPages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5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b1.ISBN); </a:t>
            </a:r>
            <a:r>
              <a:rPr sz="1850" dirty="0">
                <a:latin typeface="Courier New"/>
                <a:cs typeface="Courier New"/>
              </a:rPr>
              <a:t>b2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,1129,</a:t>
            </a:r>
            <a:endParaRPr sz="1850" dirty="0">
              <a:latin typeface="Courier New"/>
              <a:cs typeface="Courier New"/>
            </a:endParaRPr>
          </a:p>
          <a:p>
            <a:pPr marL="2711450">
              <a:lnSpc>
                <a:spcPts val="1839"/>
              </a:lnSpc>
            </a:pP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"0-13-027363-</a:t>
            </a:r>
            <a:r>
              <a:rPr sz="1850" spc="-20" dirty="0">
                <a:solidFill>
                  <a:srgbClr val="FF3366"/>
                </a:solidFill>
                <a:latin typeface="Courier New"/>
                <a:cs typeface="Courier New"/>
              </a:rPr>
              <a:t>5"</a:t>
            </a:r>
            <a:r>
              <a:rPr sz="1850" spc="-2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753110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System.out.println(b2.title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b2.author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+</a:t>
            </a:r>
            <a:endParaRPr sz="1850" dirty="0">
              <a:latin typeface="Courier New"/>
              <a:cs typeface="Courier New"/>
            </a:endParaRPr>
          </a:p>
          <a:p>
            <a:pPr marL="2291715">
              <a:lnSpc>
                <a:spcPts val="1989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4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b2.numberOfPages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5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3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b2.ISBN);</a:t>
            </a:r>
            <a:endParaRPr sz="1850" dirty="0">
              <a:latin typeface="Courier New"/>
              <a:cs typeface="Courier New"/>
            </a:endParaRPr>
          </a:p>
          <a:p>
            <a:pPr marL="472440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9240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2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ExampleBooks3</a:t>
            </a:r>
            <a:endParaRPr sz="1850" dirty="0">
              <a:latin typeface="Courier New"/>
              <a:cs typeface="Courier New"/>
            </a:endParaRPr>
          </a:p>
          <a:p>
            <a:pPr marL="12700" marR="1022985">
              <a:lnSpc>
                <a:spcPts val="1989"/>
              </a:lnSpc>
              <a:spcBef>
                <a:spcPts val="145"/>
              </a:spcBef>
            </a:pPr>
            <a:r>
              <a:rPr sz="1850" dirty="0">
                <a:latin typeface="Courier New"/>
                <a:cs typeface="Courier New"/>
              </a:rPr>
              <a:t>Thinking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: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Bruce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Eckel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: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1129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: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unknown </a:t>
            </a:r>
            <a:r>
              <a:rPr sz="1850" dirty="0">
                <a:latin typeface="Courier New"/>
                <a:cs typeface="Courier New"/>
              </a:rPr>
              <a:t>Thinking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: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Bruce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Eckel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: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1129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: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0-13-027362-</a:t>
            </a:r>
            <a:r>
              <a:rPr sz="1850" spc="-50" dirty="0">
                <a:latin typeface="Courier New"/>
                <a:cs typeface="Courier New"/>
              </a:rPr>
              <a:t>5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70788424"/>
      </p:ext>
    </p:extLst>
  </p:cSld>
  <p:clrMapOvr>
    <a:masterClrMapping/>
  </p:clrMapOvr>
  <p:transition>
    <p:wipe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66A05B-B6FC-9316-81E5-E2E075DCB3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Java Lab: Basic Calculator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EEDE0-7A70-3487-9B93-E62F02D2CE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3A43FF-A323-6AF1-4987-A518B8261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27303"/>
      </p:ext>
    </p:extLst>
  </p:cSld>
  <p:clrMapOvr>
    <a:masterClrMapping/>
  </p:clrMapOvr>
  <p:transition>
    <p:wipe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4A3F8D-38F2-E9E4-7676-A9B322C0AB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Java Lab: Bug Detective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66C1F-5D11-6C8E-063C-7A1EB76F17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5397D-A6D7-D102-92A3-84447C99F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31827"/>
      </p:ext>
    </p:extLst>
  </p:cSld>
  <p:clrMapOvr>
    <a:masterClrMapping/>
  </p:clrMapOvr>
  <p:transition>
    <p:wipe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A30E78-8F03-57AE-19DA-A3EC47DF71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Java Lab: DNA Sequencing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40849-4C68-9AF1-8FC3-B94159A565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EBC1A-86F4-9B36-ED70-341F790C9C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16204"/>
      </p:ext>
    </p:extLst>
  </p:cSld>
  <p:clrMapOvr>
    <a:masterClrMapping/>
  </p:clrMapOvr>
  <p:transition>
    <p:wipe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D44069-4B33-C035-36E5-783FDF4F16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Java Lab: Fizz Buzz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D2B98-784C-7FD1-82A1-9E73124C2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83178-636C-4190-5ECD-9DF14A2F1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16879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980A81-2276-45CE-8340-D7852DC7F8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3035" y="1657500"/>
            <a:ext cx="8525436" cy="2174688"/>
          </a:xfrm>
        </p:spPr>
        <p:txBody>
          <a:bodyPr/>
          <a:lstStyle/>
          <a:p>
            <a:endParaRPr lang="en-GB" dirty="0"/>
          </a:p>
          <a:p>
            <a:r>
              <a:rPr lang="en-US" dirty="0">
                <a:solidFill>
                  <a:schemeClr val="tx1"/>
                </a:solidFill>
              </a:rPr>
              <a:t>The variables are declared specifying its type and name, and initialized in the point of declaration, or later with the assignment expression:</a:t>
            </a:r>
          </a:p>
          <a:p>
            <a:endParaRPr lang="en-GB" dirty="0"/>
          </a:p>
          <a:p>
            <a:endParaRPr lang="en-GB" dirty="0"/>
          </a:p>
          <a:p>
            <a:pPr lvl="2"/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8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43516" y="2968527"/>
            <a:ext cx="8525435" cy="2601682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0">
            <a:extLst>
              <a:ext uri="{FF2B5EF4-FFF2-40B4-BE49-F238E27FC236}">
                <a16:creationId xmlns:a16="http://schemas.microsoft.com/office/drawing/2014/main" id="{1539D9B4-EEC1-F264-AE91-7FFA7988E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836148"/>
              </p:ext>
            </p:extLst>
          </p:nvPr>
        </p:nvGraphicFramePr>
        <p:xfrm>
          <a:off x="1129485" y="3327137"/>
          <a:ext cx="2585085" cy="1007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2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8920">
                <a:tc>
                  <a:txBody>
                    <a:bodyPr/>
                    <a:lstStyle/>
                    <a:p>
                      <a:pPr marR="29845" algn="ctr">
                        <a:lnSpc>
                          <a:spcPts val="1855"/>
                        </a:lnSpc>
                      </a:pP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850" spc="-7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5" dirty="0">
                          <a:latin typeface="Courier New"/>
                          <a:cs typeface="Courier New"/>
                        </a:rPr>
                        <a:t>x;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marR="31115" algn="ctr">
                        <a:lnSpc>
                          <a:spcPts val="1875"/>
                        </a:lnSpc>
                      </a:pPr>
                      <a:r>
                        <a:rPr sz="1850" spc="-1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double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850" spc="-50" dirty="0">
                          <a:latin typeface="Courier New"/>
                          <a:cs typeface="Courier New"/>
                        </a:rPr>
                        <a:t>f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5"/>
                        </a:lnSpc>
                      </a:pP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0.33;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29845" algn="ctr">
                        <a:lnSpc>
                          <a:spcPts val="1875"/>
                        </a:lnSpc>
                      </a:pP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char</a:t>
                      </a:r>
                      <a:r>
                        <a:rPr sz="1850" spc="-8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50" dirty="0">
                          <a:latin typeface="Courier New"/>
                          <a:cs typeface="Courier New"/>
                        </a:rPr>
                        <a:t>c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850" spc="-50" dirty="0">
                          <a:latin typeface="Courier New"/>
                          <a:cs typeface="Courier New"/>
                        </a:rPr>
                        <a:t>=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5"/>
                        </a:lnSpc>
                      </a:pPr>
                      <a:r>
                        <a:rPr sz="1850" spc="-20" dirty="0">
                          <a:latin typeface="Courier New"/>
                          <a:cs typeface="Courier New"/>
                        </a:rPr>
                        <a:t>’a’;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554">
                <a:tc>
                  <a:txBody>
                    <a:bodyPr/>
                    <a:lstStyle/>
                    <a:p>
                      <a:pPr marR="31115" algn="ctr">
                        <a:lnSpc>
                          <a:spcPts val="1870"/>
                        </a:lnSpc>
                      </a:pPr>
                      <a:r>
                        <a:rPr sz="1850" spc="-10" dirty="0">
                          <a:latin typeface="Courier New"/>
                          <a:cs typeface="Courier New"/>
                        </a:rPr>
                        <a:t>String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850" spc="-50" dirty="0">
                          <a:latin typeface="Courier New"/>
                          <a:cs typeface="Courier New"/>
                        </a:rPr>
                        <a:t>s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0"/>
                        </a:lnSpc>
                      </a:pP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"abcd"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;</a:t>
                      </a:r>
                      <a:endParaRPr sz="185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object 11">
            <a:extLst>
              <a:ext uri="{FF2B5EF4-FFF2-40B4-BE49-F238E27FC236}">
                <a16:creationId xmlns:a16="http://schemas.microsoft.com/office/drawing/2014/main" id="{1830F743-02EB-3DC8-E42F-91946DD5A8A3}"/>
              </a:ext>
            </a:extLst>
          </p:cNvPr>
          <p:cNvSpPr txBox="1"/>
          <p:nvPr/>
        </p:nvSpPr>
        <p:spPr>
          <a:xfrm>
            <a:off x="1129485" y="4551738"/>
            <a:ext cx="100711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x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25" dirty="0">
                <a:latin typeface="Courier New"/>
                <a:cs typeface="Courier New"/>
              </a:rPr>
              <a:t> 55;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0FAA0D8-426B-1F17-FB64-1EF70B8E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16" y="1462827"/>
            <a:ext cx="8661082" cy="560071"/>
          </a:xfrm>
        </p:spPr>
        <p:txBody>
          <a:bodyPr/>
          <a:lstStyle/>
          <a:p>
            <a:r>
              <a:rPr lang="de-DE" sz="1800" dirty="0"/>
              <a:t>VARIABLES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936047395"/>
      </p:ext>
    </p:extLst>
  </p:cSld>
  <p:clrMapOvr>
    <a:masterClrMapping/>
  </p:clrMapOvr>
  <p:transition>
    <p:wipe dir="r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6C4846-0D77-C51A-9D69-6882BB2690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Java Lab: Language Families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A1A7-02A9-613D-D0BD-F54256684D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74F6E-F444-CF36-BA97-00EF6D885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93034"/>
      </p:ext>
    </p:extLst>
  </p:cSld>
  <p:clrMapOvr>
    <a:masterClrMapping/>
  </p:clrMapOvr>
  <p:transition>
    <p:wipe dir="r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51E23C-1CB4-F93F-892F-738AB44BD2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Java Lab: Loan Payment Calculator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CC296-91C4-3527-C5A5-7021C20241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D0AE6-0CF5-FF33-47F5-63080D27D2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2064301463"/>
      </p:ext>
    </p:extLst>
  </p:cSld>
  <p:clrMapOvr>
    <a:masterClrMapping/>
  </p:clrMapOvr>
  <p:transition>
    <p:wipe dir="r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5831FE-A1BA-66CF-D09A-8C9D963469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Java Variables Lab: Mad Libs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D10C8-D00C-6636-B793-539E460EB3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E43D46-F389-8FDB-B3A6-98582F0F2C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711191182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Deutsche Bank title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53EA2D11-DF2B-4BDB-BAF4-F4AE0A137879}"/>
    </a:ext>
  </a:extLst>
</a:theme>
</file>

<file path=ppt/theme/theme2.xml><?xml version="1.0" encoding="utf-8"?>
<a:theme xmlns:a="http://schemas.openxmlformats.org/drawingml/2006/main" name="Deutsche Bank content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03834664-6782-4666-862B-88381C97A3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DB-ppt-master-4-3-en-2024-0508</Template>
  <TotalTime>309</TotalTime>
  <Words>6619</Words>
  <Application>Microsoft Office PowerPoint</Application>
  <PresentationFormat>Custom</PresentationFormat>
  <Paragraphs>1198</Paragraphs>
  <Slides>92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Verdana</vt:lpstr>
      <vt:lpstr>Deutsche Bank Text</vt:lpstr>
      <vt:lpstr>Times New Roman</vt:lpstr>
      <vt:lpstr>Courier New</vt:lpstr>
      <vt:lpstr>Arial</vt:lpstr>
      <vt:lpstr>Calibri</vt:lpstr>
      <vt:lpstr>Deutsche Bank title master 2024 05</vt:lpstr>
      <vt:lpstr>Deutsche Bank content master 2024 05</vt:lpstr>
      <vt:lpstr>PowerPoint Presentation</vt:lpstr>
      <vt:lpstr>INTRODUCTION</vt:lpstr>
      <vt:lpstr>The Java platform</vt:lpstr>
      <vt:lpstr>The Java platform</vt:lpstr>
      <vt:lpstr>EXAMPLE</vt:lpstr>
      <vt:lpstr>PowerPoint Presentation</vt:lpstr>
      <vt:lpstr>PowerPoint Presentation</vt:lpstr>
      <vt:lpstr>PowerPoint Presentation</vt:lpstr>
      <vt:lpstr>VARIABLES</vt:lpstr>
      <vt:lpstr>LITERALS</vt:lpstr>
      <vt:lpstr>LITERALS</vt:lpstr>
      <vt:lpstr>CONSTANTS</vt:lpstr>
      <vt:lpstr>EXPRESSIONS</vt:lpstr>
      <vt:lpstr>PowerPoint Presentation</vt:lpstr>
      <vt:lpstr>ARITHMETIC OPERATORS</vt:lpstr>
      <vt:lpstr>ARITHMETIC OPERATORS</vt:lpstr>
      <vt:lpstr>ARITHMETIC OPERATORS</vt:lpstr>
      <vt:lpstr>PowerPoint Presentation</vt:lpstr>
      <vt:lpstr>RELATIONAL EXPRESSIONS</vt:lpstr>
      <vt:lpstr>PowerPoint Presentation</vt:lpstr>
      <vt:lpstr>BIT LEVEL OPERATORS</vt:lpstr>
      <vt:lpstr>BIT LEVEL OPERATORS</vt:lpstr>
      <vt:lpstr>PowerPoint Presentation</vt:lpstr>
      <vt:lpstr>LOGICAL OPERATORS</vt:lpstr>
      <vt:lpstr>PowerPoint Presentation</vt:lpstr>
      <vt:lpstr>CONTROL STRUCTURES (if)</vt:lpstr>
      <vt:lpstr>CONTROL STRUCTURES (while)</vt:lpstr>
      <vt:lpstr>CONTROL STRUCTURES (for)</vt:lpstr>
      <vt:lpstr>CONTROL STRUCTURES (break/continue)</vt:lpstr>
      <vt:lpstr>CONTROL STRUCTURES (switch)</vt:lpstr>
      <vt:lpstr>CONTROL STRUCTURES (switch)</vt:lpstr>
      <vt:lpstr>PowerPoint Presentation</vt:lpstr>
      <vt:lpstr>ARRAYS</vt:lpstr>
      <vt:lpstr>ARRAYS</vt:lpstr>
      <vt:lpstr>ARRAYS</vt:lpstr>
      <vt:lpstr>ARRAYS</vt:lpstr>
      <vt:lpstr>COMMON LINE ARGUMENTS</vt:lpstr>
      <vt:lpstr>COMMON LINE ARGUMENTS</vt:lpstr>
      <vt:lpstr>COMMON LINE ARGUMENTS</vt:lpstr>
      <vt:lpstr>PowerPoint Presentation</vt:lpstr>
      <vt:lpstr>IF - ELSE</vt:lpstr>
      <vt:lpstr>LOOPS (for, while)</vt:lpstr>
      <vt:lpstr>Difference between ‘for’, ‘while’ and ‘do while’ loop in JAVA</vt:lpstr>
      <vt:lpstr>PowerPoint Presentation</vt:lpstr>
      <vt:lpstr>CLASSES</vt:lpstr>
      <vt:lpstr>CLASSES</vt:lpstr>
      <vt:lpstr>CLASSES</vt:lpstr>
      <vt:lpstr>PowerPoint Presentation</vt:lpstr>
      <vt:lpstr>CLASS VARIABLES</vt:lpstr>
      <vt:lpstr>CLASS VARIABLES</vt:lpstr>
      <vt:lpstr>PowerPoint Presentation</vt:lpstr>
      <vt:lpstr>CLASS METHODS</vt:lpstr>
      <vt:lpstr>CLASS METHODS</vt:lpstr>
      <vt:lpstr>PowerPoint Presentation</vt:lpstr>
      <vt:lpstr>METHODS</vt:lpstr>
      <vt:lpstr>METHODS</vt:lpstr>
      <vt:lpstr>METHODS</vt:lpstr>
      <vt:lpstr>METHODS</vt:lpstr>
      <vt:lpstr>PowerPoint Presentation</vt:lpstr>
      <vt:lpstr>EQUALITY AND EQUIVALENCE</vt:lpstr>
      <vt:lpstr>EQUALITY AND EQUIVALENCE</vt:lpstr>
      <vt:lpstr>EQUALITY AND EQUIVALENCE</vt:lpstr>
      <vt:lpstr>EQUALITY AND EQUIVALENCE</vt:lpstr>
      <vt:lpstr>EQUALITY AND EQUIVALENCE</vt:lpstr>
      <vt:lpstr>A STATIC APPLICATION</vt:lpstr>
      <vt:lpstr>PowerPoint Presentation</vt:lpstr>
      <vt:lpstr>INSTANCE INITIATION</vt:lpstr>
      <vt:lpstr>INSTANCE INITIATION</vt:lpstr>
      <vt:lpstr>PowerPoint Presentation</vt:lpstr>
      <vt:lpstr>THE KEYWORD ‘this’</vt:lpstr>
      <vt:lpstr>THE KEYWORD ‘this’</vt:lpstr>
      <vt:lpstr>AN EXAMPLE: COMPLEX CLASS</vt:lpstr>
      <vt:lpstr>AN EXAMPLE: COMPLEX CLASS</vt:lpstr>
      <vt:lpstr>AN EXAMPLE: COMPLEX CLASS</vt:lpstr>
      <vt:lpstr>AN EXAMPLE: COMPLEX CLASS</vt:lpstr>
      <vt:lpstr>AN EXAMPLE: COMPLEX CLASS</vt:lpstr>
      <vt:lpstr>AN EXAMPLE: COMPLEX CLASS</vt:lpstr>
      <vt:lpstr>AN EXAMPLE: COMPLEX CLASS</vt:lpstr>
      <vt:lpstr>PowerPoint Presentation</vt:lpstr>
      <vt:lpstr>PowerPoint Presentation</vt:lpstr>
      <vt:lpstr>CONSTRUCTORS</vt:lpstr>
      <vt:lpstr>PowerPoint Presentation</vt:lpstr>
      <vt:lpstr>MULTIPLE CONSTRUCTORS </vt:lpstr>
      <vt:lpstr>MULTIPLE CONSTRUCTORS</vt:lpstr>
      <vt:lpstr>MULTIPLE CONSTRUCTORS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Cynthia Majhi</dc:creator>
  <cp:keywords/>
  <dc:description/>
  <cp:lastModifiedBy>Cynthia Majhi</cp:lastModifiedBy>
  <cp:revision>26</cp:revision>
  <dcterms:created xsi:type="dcterms:W3CDTF">2024-06-26T08:33:55Z</dcterms:created>
  <dcterms:modified xsi:type="dcterms:W3CDTF">2024-07-04T14:16:17Z</dcterms:modified>
  <cp:category/>
</cp:coreProperties>
</file>